
<file path=[Content_Types].xml><?xml version="1.0" encoding="utf-8"?>
<Types xmlns="http://schemas.openxmlformats.org/package/2006/content-types">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4"/>
  </p:notesMasterIdLst>
  <p:handoutMasterIdLst>
    <p:handoutMasterId r:id="rId15"/>
  </p:handoutMasterIdLst>
  <p:sldIdLst>
    <p:sldId id="256" r:id="rId5"/>
    <p:sldId id="264" r:id="rId6"/>
    <p:sldId id="273" r:id="rId7"/>
    <p:sldId id="275" r:id="rId8"/>
    <p:sldId id="279" r:id="rId9"/>
    <p:sldId id="260" r:id="rId10"/>
    <p:sldId id="258" r:id="rId11"/>
    <p:sldId id="280" r:id="rId12"/>
    <p:sldId id="277" r:id="rId13"/>
  </p:sldIdLst>
  <p:sldSz cx="9144000" cy="6858000" type="screen4x3"/>
  <p:notesSz cx="6858000" cy="91074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6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D3AE1-1758-4007-AFBC-11F7190DAC78}" v="19" dt="2020-12-14T23:11:46.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63419" autoAdjust="0"/>
  </p:normalViewPr>
  <p:slideViewPr>
    <p:cSldViewPr showGuides="1">
      <p:cViewPr varScale="1">
        <p:scale>
          <a:sx n="72" d="100"/>
          <a:sy n="72" d="100"/>
        </p:scale>
        <p:origin x="2724" y="66"/>
      </p:cViewPr>
      <p:guideLst>
        <p:guide orient="horz" pos="17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4" d="100"/>
          <a:sy n="74" d="100"/>
        </p:scale>
        <p:origin x="3666" y="66"/>
      </p:cViewPr>
      <p:guideLst>
        <p:guide orient="horz" pos="286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E041E55-E9FD-4925-B6CE-70D1F3A685A0}"/>
              </a:ext>
            </a:extLst>
          </p:cNvPr>
          <p:cNvSpPr>
            <a:spLocks noGrp="1" noChangeArrowheads="1"/>
          </p:cNvSpPr>
          <p:nvPr>
            <p:ph type="hdr" sz="quarter"/>
          </p:nvPr>
        </p:nvSpPr>
        <p:spPr bwMode="auto">
          <a:xfrm>
            <a:off x="0" y="0"/>
            <a:ext cx="2971800" cy="455613"/>
          </a:xfrm>
          <a:prstGeom prst="rect">
            <a:avLst/>
          </a:prstGeom>
          <a:noFill/>
          <a:ln>
            <a:noFill/>
          </a:ln>
          <a:effectLst/>
        </p:spPr>
        <p:txBody>
          <a:bodyPr vert="horz" wrap="square" lIns="89520" tIns="44760" rIns="89520" bIns="4476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4275" name="Rectangle 3">
            <a:extLst>
              <a:ext uri="{FF2B5EF4-FFF2-40B4-BE49-F238E27FC236}">
                <a16:creationId xmlns:a16="http://schemas.microsoft.com/office/drawing/2014/main" id="{155FE465-0028-44B9-B285-80A296860BCA}"/>
              </a:ext>
            </a:extLst>
          </p:cNvPr>
          <p:cNvSpPr>
            <a:spLocks noGrp="1" noChangeArrowheads="1"/>
          </p:cNvSpPr>
          <p:nvPr>
            <p:ph type="dt" sz="quarter" idx="1"/>
          </p:nvPr>
        </p:nvSpPr>
        <p:spPr bwMode="auto">
          <a:xfrm>
            <a:off x="3884613" y="0"/>
            <a:ext cx="2971800" cy="455613"/>
          </a:xfrm>
          <a:prstGeom prst="rect">
            <a:avLst/>
          </a:prstGeom>
          <a:noFill/>
          <a:ln>
            <a:noFill/>
          </a:ln>
          <a:effectLst/>
        </p:spPr>
        <p:txBody>
          <a:bodyPr vert="horz" wrap="square" lIns="89520" tIns="44760" rIns="89520" bIns="4476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4276" name="Rectangle 4">
            <a:extLst>
              <a:ext uri="{FF2B5EF4-FFF2-40B4-BE49-F238E27FC236}">
                <a16:creationId xmlns:a16="http://schemas.microsoft.com/office/drawing/2014/main" id="{60266D43-7CA5-42ED-B3F8-535D2A87EF7E}"/>
              </a:ext>
            </a:extLst>
          </p:cNvPr>
          <p:cNvSpPr>
            <a:spLocks noGrp="1" noChangeArrowheads="1"/>
          </p:cNvSpPr>
          <p:nvPr>
            <p:ph type="ftr" sz="quarter" idx="2"/>
          </p:nvPr>
        </p:nvSpPr>
        <p:spPr bwMode="auto">
          <a:xfrm>
            <a:off x="0" y="8650288"/>
            <a:ext cx="2971800" cy="455612"/>
          </a:xfrm>
          <a:prstGeom prst="rect">
            <a:avLst/>
          </a:prstGeom>
          <a:noFill/>
          <a:ln>
            <a:noFill/>
          </a:ln>
          <a:effectLst/>
        </p:spPr>
        <p:txBody>
          <a:bodyPr vert="horz" wrap="square" lIns="89520" tIns="44760" rIns="89520" bIns="4476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4277" name="Rectangle 5">
            <a:extLst>
              <a:ext uri="{FF2B5EF4-FFF2-40B4-BE49-F238E27FC236}">
                <a16:creationId xmlns:a16="http://schemas.microsoft.com/office/drawing/2014/main" id="{96DDC4F0-98DA-45A5-A5AD-8573EB317257}"/>
              </a:ext>
            </a:extLst>
          </p:cNvPr>
          <p:cNvSpPr>
            <a:spLocks noGrp="1" noChangeArrowheads="1"/>
          </p:cNvSpPr>
          <p:nvPr>
            <p:ph type="sldNum" sz="quarter" idx="3"/>
          </p:nvPr>
        </p:nvSpPr>
        <p:spPr bwMode="auto">
          <a:xfrm>
            <a:off x="3884613" y="8650288"/>
            <a:ext cx="2971800" cy="455612"/>
          </a:xfrm>
          <a:prstGeom prst="rect">
            <a:avLst/>
          </a:prstGeom>
          <a:noFill/>
          <a:ln>
            <a:noFill/>
          </a:ln>
          <a:effectLst/>
        </p:spPr>
        <p:txBody>
          <a:bodyPr vert="horz" wrap="square" lIns="89520" tIns="44760" rIns="89520" bIns="44760" numCol="1" anchor="b" anchorCtr="0" compatLnSpc="1">
            <a:prstTxWarp prst="textNoShape">
              <a:avLst/>
            </a:prstTxWarp>
          </a:bodyPr>
          <a:lstStyle>
            <a:lvl1pPr algn="r" eaLnBrk="1" hangingPunct="1">
              <a:defRPr sz="1200"/>
            </a:lvl1pPr>
          </a:lstStyle>
          <a:p>
            <a:pPr>
              <a:defRPr/>
            </a:pPr>
            <a:fld id="{8F40DC67-BECC-421A-AB60-C080062BCFC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E79E89B-CAD9-4DFE-9981-367DA4D6A0D5}"/>
              </a:ext>
            </a:extLst>
          </p:cNvPr>
          <p:cNvSpPr>
            <a:spLocks noGrp="1" noChangeArrowheads="1"/>
          </p:cNvSpPr>
          <p:nvPr>
            <p:ph type="hdr" sz="quarter"/>
          </p:nvPr>
        </p:nvSpPr>
        <p:spPr bwMode="auto">
          <a:xfrm>
            <a:off x="0" y="0"/>
            <a:ext cx="2971800" cy="455613"/>
          </a:xfrm>
          <a:prstGeom prst="rect">
            <a:avLst/>
          </a:prstGeom>
          <a:noFill/>
          <a:ln>
            <a:noFill/>
          </a:ln>
          <a:effectLst/>
        </p:spPr>
        <p:txBody>
          <a:bodyPr vert="horz" wrap="square" lIns="91220" tIns="45611" rIns="91220" bIns="45611" numCol="1" anchor="t" anchorCtr="0" compatLnSpc="1">
            <a:prstTxWarp prst="textNoShape">
              <a:avLst/>
            </a:prstTxWarp>
          </a:bodyPr>
          <a:lstStyle>
            <a:lvl1pPr defTabSz="912294" eaLnBrk="1" hangingPunct="1">
              <a:defRPr sz="1200">
                <a:latin typeface="Arial" charset="0"/>
              </a:defRPr>
            </a:lvl1pPr>
          </a:lstStyle>
          <a:p>
            <a:pPr>
              <a:defRPr/>
            </a:pPr>
            <a:endParaRPr lang="en-US"/>
          </a:p>
        </p:txBody>
      </p:sp>
      <p:sp>
        <p:nvSpPr>
          <p:cNvPr id="17411" name="Rectangle 3">
            <a:extLst>
              <a:ext uri="{FF2B5EF4-FFF2-40B4-BE49-F238E27FC236}">
                <a16:creationId xmlns:a16="http://schemas.microsoft.com/office/drawing/2014/main" id="{52E25C8F-F953-42AD-8318-9881109AC883}"/>
              </a:ext>
            </a:extLst>
          </p:cNvPr>
          <p:cNvSpPr>
            <a:spLocks noGrp="1" noChangeArrowheads="1"/>
          </p:cNvSpPr>
          <p:nvPr>
            <p:ph type="dt" idx="1"/>
          </p:nvPr>
        </p:nvSpPr>
        <p:spPr bwMode="auto">
          <a:xfrm>
            <a:off x="3884613" y="0"/>
            <a:ext cx="2971800" cy="455613"/>
          </a:xfrm>
          <a:prstGeom prst="rect">
            <a:avLst/>
          </a:prstGeom>
          <a:noFill/>
          <a:ln>
            <a:noFill/>
          </a:ln>
          <a:effectLst/>
        </p:spPr>
        <p:txBody>
          <a:bodyPr vert="horz" wrap="square" lIns="91220" tIns="45611" rIns="91220" bIns="45611" numCol="1" anchor="t" anchorCtr="0" compatLnSpc="1">
            <a:prstTxWarp prst="textNoShape">
              <a:avLst/>
            </a:prstTxWarp>
          </a:bodyPr>
          <a:lstStyle>
            <a:lvl1pPr algn="r" defTabSz="912294"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673737DE-B938-4AE3-A2D3-465C88EA4A42}"/>
              </a:ext>
            </a:extLst>
          </p:cNvPr>
          <p:cNvSpPr>
            <a:spLocks noGrp="1" noRot="1" noChangeAspect="1" noChangeArrowheads="1" noTextEdit="1"/>
          </p:cNvSpPr>
          <p:nvPr>
            <p:ph type="sldImg" idx="2"/>
          </p:nvPr>
        </p:nvSpPr>
        <p:spPr bwMode="auto">
          <a:xfrm>
            <a:off x="1152525" y="682625"/>
            <a:ext cx="4552950" cy="34147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1E554367-1330-4062-87A4-C2796BA8C70A}"/>
              </a:ext>
            </a:extLst>
          </p:cNvPr>
          <p:cNvSpPr>
            <a:spLocks noGrp="1" noChangeArrowheads="1"/>
          </p:cNvSpPr>
          <p:nvPr>
            <p:ph type="body" sz="quarter" idx="3"/>
          </p:nvPr>
        </p:nvSpPr>
        <p:spPr bwMode="auto">
          <a:xfrm>
            <a:off x="685800" y="4325938"/>
            <a:ext cx="5486400" cy="4098925"/>
          </a:xfrm>
          <a:prstGeom prst="rect">
            <a:avLst/>
          </a:prstGeom>
          <a:noFill/>
          <a:ln>
            <a:noFill/>
          </a:ln>
          <a:effectLst/>
        </p:spPr>
        <p:txBody>
          <a:bodyPr vert="horz" wrap="square" lIns="91220" tIns="45611" rIns="91220" bIns="456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4F3ADA27-3BA9-4CD8-8135-36DC121FEBEC}"/>
              </a:ext>
            </a:extLst>
          </p:cNvPr>
          <p:cNvSpPr>
            <a:spLocks noGrp="1" noChangeArrowheads="1"/>
          </p:cNvSpPr>
          <p:nvPr>
            <p:ph type="ftr" sz="quarter" idx="4"/>
          </p:nvPr>
        </p:nvSpPr>
        <p:spPr bwMode="auto">
          <a:xfrm>
            <a:off x="0" y="8650288"/>
            <a:ext cx="2971800" cy="455612"/>
          </a:xfrm>
          <a:prstGeom prst="rect">
            <a:avLst/>
          </a:prstGeom>
          <a:noFill/>
          <a:ln>
            <a:noFill/>
          </a:ln>
          <a:effectLst/>
        </p:spPr>
        <p:txBody>
          <a:bodyPr vert="horz" wrap="square" lIns="91220" tIns="45611" rIns="91220" bIns="45611" numCol="1" anchor="b" anchorCtr="0" compatLnSpc="1">
            <a:prstTxWarp prst="textNoShape">
              <a:avLst/>
            </a:prstTxWarp>
          </a:bodyPr>
          <a:lstStyle>
            <a:lvl1pPr defTabSz="912294" eaLnBrk="1" hangingPunct="1">
              <a:defRPr sz="1200">
                <a:latin typeface="Arial" charset="0"/>
              </a:defRPr>
            </a:lvl1pPr>
          </a:lstStyle>
          <a:p>
            <a:pPr>
              <a:defRPr/>
            </a:pPr>
            <a:endParaRPr lang="en-US"/>
          </a:p>
        </p:txBody>
      </p:sp>
      <p:sp>
        <p:nvSpPr>
          <p:cNvPr id="17415" name="Rectangle 7">
            <a:extLst>
              <a:ext uri="{FF2B5EF4-FFF2-40B4-BE49-F238E27FC236}">
                <a16:creationId xmlns:a16="http://schemas.microsoft.com/office/drawing/2014/main" id="{666A7EA0-A304-46B3-8146-C0D920E08406}"/>
              </a:ext>
            </a:extLst>
          </p:cNvPr>
          <p:cNvSpPr>
            <a:spLocks noGrp="1" noChangeArrowheads="1"/>
          </p:cNvSpPr>
          <p:nvPr>
            <p:ph type="sldNum" sz="quarter" idx="5"/>
          </p:nvPr>
        </p:nvSpPr>
        <p:spPr bwMode="auto">
          <a:xfrm>
            <a:off x="3884613" y="8650288"/>
            <a:ext cx="2971800" cy="455612"/>
          </a:xfrm>
          <a:prstGeom prst="rect">
            <a:avLst/>
          </a:prstGeom>
          <a:noFill/>
          <a:ln>
            <a:noFill/>
          </a:ln>
          <a:effectLst/>
        </p:spPr>
        <p:txBody>
          <a:bodyPr vert="horz" wrap="square" lIns="91220" tIns="45611" rIns="91220" bIns="45611" numCol="1" anchor="b" anchorCtr="0" compatLnSpc="1">
            <a:prstTxWarp prst="textNoShape">
              <a:avLst/>
            </a:prstTxWarp>
          </a:bodyPr>
          <a:lstStyle>
            <a:lvl1pPr algn="r" defTabSz="911225" eaLnBrk="1" hangingPunct="1">
              <a:defRPr sz="1200"/>
            </a:lvl1pPr>
          </a:lstStyle>
          <a:p>
            <a:pPr>
              <a:defRPr/>
            </a:pPr>
            <a:fld id="{44374F4D-3D93-4357-BAD6-E8C13B2ACB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54E5E2D-54D7-4BB4-9C8B-6E0A1C1593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3954AE0B-F760-46AB-9FD0-EC3738D4E4C6}" type="slidenum">
              <a:rPr lang="en-US" altLang="en-US" smtClean="0"/>
              <a:pPr/>
              <a:t>1</a:t>
            </a:fld>
            <a:endParaRPr lang="en-US" altLang="en-US"/>
          </a:p>
        </p:txBody>
      </p:sp>
      <p:sp>
        <p:nvSpPr>
          <p:cNvPr id="6147" name="Rectangle 2">
            <a:extLst>
              <a:ext uri="{FF2B5EF4-FFF2-40B4-BE49-F238E27FC236}">
                <a16:creationId xmlns:a16="http://schemas.microsoft.com/office/drawing/2014/main" id="{EF735266-46FF-4C30-8F1D-D1E2D7D682B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63F185E-BA55-4E0A-9401-CA57D42318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BBBCA47-5479-42A1-8C6B-182C51B062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4A5D38E1-48AA-4C41-A40F-A745E7920FB6}" type="slidenum">
              <a:rPr lang="en-US" altLang="en-US" smtClean="0"/>
              <a:pPr/>
              <a:t>2</a:t>
            </a:fld>
            <a:endParaRPr lang="en-US" altLang="en-US"/>
          </a:p>
        </p:txBody>
      </p:sp>
      <p:sp>
        <p:nvSpPr>
          <p:cNvPr id="8195" name="Rectangle 2">
            <a:extLst>
              <a:ext uri="{FF2B5EF4-FFF2-40B4-BE49-F238E27FC236}">
                <a16:creationId xmlns:a16="http://schemas.microsoft.com/office/drawing/2014/main" id="{EC404C28-6EB9-468F-880C-928F4B1D04C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686A44F-E0D4-4AEE-B552-B79645DEC6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2020 is a different year – Da </a:t>
            </a:r>
          </a:p>
          <a:p>
            <a:pPr eaLnBrk="1" hangingPunct="1"/>
            <a:r>
              <a:rPr lang="en-US" altLang="en-US" dirty="0">
                <a:latin typeface="Arial" panose="020B0604020202020204" pitchFamily="34" charset="0"/>
              </a:rPr>
              <a:t>Thank you for participating in this important ministry.  </a:t>
            </a:r>
          </a:p>
          <a:p>
            <a:pPr eaLnBrk="1" hangingPunct="1"/>
            <a:r>
              <a:rPr lang="en-US" altLang="en-US" dirty="0">
                <a:latin typeface="Arial" panose="020B0604020202020204" pitchFamily="34" charset="0"/>
              </a:rPr>
              <a:t>You may not often think about what a powerful model of faith you are.  For better or worse you can set the tone of Mass. Your may be the only person a newcomer meets.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Today, I will talk about our ushering guidelines for this Christmas,</a:t>
            </a:r>
          </a:p>
          <a:p>
            <a:pPr eaLnBrk="1" hangingPunct="1"/>
            <a:r>
              <a:rPr lang="en-US" altLang="en-US" dirty="0">
                <a:latin typeface="Arial" panose="020B0604020202020204" pitchFamily="34" charset="0"/>
              </a:rPr>
              <a:t>Then a little bit about the history of Ushers</a:t>
            </a:r>
          </a:p>
          <a:p>
            <a:pPr eaLnBrk="1" hangingPunct="1"/>
            <a:r>
              <a:rPr lang="en-US" altLang="en-US" dirty="0">
                <a:latin typeface="Arial" panose="020B0604020202020204" pitchFamily="34" charset="0"/>
              </a:rPr>
              <a:t>And lastly a little about Mass Participation</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95BE370-1F3B-4662-80CA-F6F40C78FB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1B82E113-603E-4F18-B8FD-736606F993B5}" type="slidenum">
              <a:rPr lang="en-US" altLang="en-US" smtClean="0"/>
              <a:pPr/>
              <a:t>3</a:t>
            </a:fld>
            <a:endParaRPr lang="en-US" altLang="en-US"/>
          </a:p>
        </p:txBody>
      </p:sp>
      <p:sp>
        <p:nvSpPr>
          <p:cNvPr id="10243" name="Rectangle 2">
            <a:extLst>
              <a:ext uri="{FF2B5EF4-FFF2-40B4-BE49-F238E27FC236}">
                <a16:creationId xmlns:a16="http://schemas.microsoft.com/office/drawing/2014/main" id="{440B520C-15A6-4A1C-BF99-9EB83B9D9E2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45D9994-A0BA-4323-9F35-D392E5D9DC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Check in with the head usher (30 min) before mass</a:t>
            </a:r>
          </a:p>
          <a:p>
            <a:pPr eaLnBrk="1" hangingPunct="1"/>
            <a:r>
              <a:rPr lang="en-US" altLang="en-US" dirty="0">
                <a:latin typeface="Arial" panose="020B0604020202020204" pitchFamily="34" charset="0"/>
              </a:rPr>
              <a:t>Wear a name badge, carry the big stick, and wear a mask.  There will be usher badges at the main entrance.  The badge and staff clearly identifies you as an usher.</a:t>
            </a:r>
          </a:p>
          <a:p>
            <a:pPr eaLnBrk="1" hangingPunct="1"/>
            <a:r>
              <a:rPr lang="en-US" altLang="en-US" dirty="0">
                <a:latin typeface="Arial" panose="020B0604020202020204" pitchFamily="34" charset="0"/>
              </a:rPr>
              <a:t>There will be many people at Mass who have not been to Mass since the Pandemic started as well as visitors. Your being clearly identified as an usher, a minister of hospitality, helps make everyone feel welcomed.</a:t>
            </a:r>
          </a:p>
          <a:p>
            <a:pPr eaLnBrk="1" hangingPunct="1"/>
            <a:r>
              <a:rPr lang="en-US" altLang="en-US" dirty="0">
                <a:latin typeface="Arial" panose="020B0604020202020204" pitchFamily="34" charset="0"/>
              </a:rPr>
              <a:t>Try to be welcoming but at the same time discourage any stopping/milling around in entrances and aisle ways.</a:t>
            </a:r>
          </a:p>
          <a:p>
            <a:pPr eaLnBrk="1" hangingPunct="1"/>
            <a:r>
              <a:rPr lang="en-US" altLang="en-US" dirty="0">
                <a:latin typeface="Arial" panose="020B0604020202020204" pitchFamily="34" charset="0"/>
              </a:rPr>
              <a:t>If asked a question, seat the people then answer the question.</a:t>
            </a:r>
          </a:p>
          <a:p>
            <a:pPr eaLnBrk="1" hangingPunct="1"/>
            <a:r>
              <a:rPr lang="en-US" altLang="en-US" dirty="0">
                <a:latin typeface="Arial" panose="020B0604020202020204" pitchFamily="34" charset="0"/>
              </a:rPr>
              <a:t>If you are ushering at an open seating Mass work in pairs.  One at the entrance and one in the isle seating the faithful keeping groups 6ft apart.</a:t>
            </a:r>
          </a:p>
          <a:p>
            <a:pPr eaLnBrk="1" hangingPunct="1"/>
            <a:r>
              <a:rPr lang="en-US" altLang="en-US" dirty="0">
                <a:latin typeface="Arial" panose="020B0604020202020204" pitchFamily="34" charset="0"/>
              </a:rPr>
              <a:t>At the end dismiss pews from the rear slowly keeping groups 6ft apart.</a:t>
            </a:r>
          </a:p>
          <a:p>
            <a:pPr eaLnBrk="1" hangingPunct="1"/>
            <a:r>
              <a:rPr lang="en-US" altLang="en-US" dirty="0">
                <a:latin typeface="Arial" panose="020B0604020202020204" pitchFamily="34" charset="0"/>
              </a:rPr>
              <a:t>Welcome people – Smile behind your mask, make eye contact. Welcome ALL, not just your friends</a:t>
            </a:r>
          </a:p>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8A2C2F5-764B-44E2-9AA0-FC84C70A8C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9BF901B1-6B86-45BE-BE1F-29E78D81BEE6}" type="slidenum">
              <a:rPr lang="en-US" altLang="en-US" smtClean="0"/>
              <a:pPr/>
              <a:t>4</a:t>
            </a:fld>
            <a:endParaRPr lang="en-US" altLang="en-US"/>
          </a:p>
        </p:txBody>
      </p:sp>
      <p:sp>
        <p:nvSpPr>
          <p:cNvPr id="12291" name="Rectangle 2">
            <a:extLst>
              <a:ext uri="{FF2B5EF4-FFF2-40B4-BE49-F238E27FC236}">
                <a16:creationId xmlns:a16="http://schemas.microsoft.com/office/drawing/2014/main" id="{DFA71FD9-C067-4EA9-865C-9E78E5EC31A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477F9F0-461E-4D13-8E4E-042DE59104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For Masses with assigned seating, we will provide ushers with two lists one alphabetical by family last name and one by location.</a:t>
            </a:r>
          </a:p>
          <a:p>
            <a:pPr eaLnBrk="1" hangingPunct="1"/>
            <a:r>
              <a:rPr lang="en-US" altLang="en-US" dirty="0">
                <a:latin typeface="Arial" panose="020B0604020202020204" pitchFamily="34" charset="0"/>
              </a:rPr>
              <a:t>A seating chart has been created and the Church seating has been broken up into six sections A through F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41DB3D9-B870-4ED4-B69F-0EB069BF4B0A}"/>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08715607-1D37-49D4-9961-9FF9D02558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you can see going clockwise around the Church section A is the area by the organ and section F is the seating area opposite it.</a:t>
            </a:r>
          </a:p>
          <a:p>
            <a:r>
              <a:rPr lang="en-US" altLang="en-US" dirty="0">
                <a:latin typeface="Arial" panose="020B0604020202020204" pitchFamily="34" charset="0"/>
              </a:rPr>
              <a:t>The rows are labeled lower case a through g stating from the front.</a:t>
            </a:r>
          </a:p>
          <a:p>
            <a:r>
              <a:rPr lang="en-US" altLang="en-US" dirty="0">
                <a:latin typeface="Arial" panose="020B0604020202020204" pitchFamily="34" charset="0"/>
              </a:rPr>
              <a:t>Individual seats are numbered 1 to at most 19 starting from the isle way</a:t>
            </a:r>
          </a:p>
          <a:p>
            <a:r>
              <a:rPr lang="en-US" altLang="en-US" dirty="0">
                <a:latin typeface="Arial" panose="020B0604020202020204" pitchFamily="34" charset="0"/>
              </a:rPr>
              <a:t>We plan to send out an email with their seat assignments, so some of the faithful may know exactly where their seats are.</a:t>
            </a:r>
          </a:p>
          <a:p>
            <a:r>
              <a:rPr lang="en-US" altLang="en-US" dirty="0">
                <a:latin typeface="Arial" panose="020B0604020202020204" pitchFamily="34" charset="0"/>
              </a:rPr>
              <a:t>GOOD LUCK!</a:t>
            </a:r>
          </a:p>
        </p:txBody>
      </p:sp>
      <p:sp>
        <p:nvSpPr>
          <p:cNvPr id="14340" name="Slide Number Placeholder 3">
            <a:extLst>
              <a:ext uri="{FF2B5EF4-FFF2-40B4-BE49-F238E27FC236}">
                <a16:creationId xmlns:a16="http://schemas.microsoft.com/office/drawing/2014/main" id="{BDF17ABD-180A-439F-8665-AA665A9F3D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F1ADD47A-F420-45D3-8AA9-FC9BD64B061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327331F-4A6F-4EDB-B626-857A9873FD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673EF0A4-4ADF-48A5-B616-9BFB66E4E804}" type="slidenum">
              <a:rPr lang="en-US" altLang="en-US" smtClean="0"/>
              <a:pPr/>
              <a:t>6</a:t>
            </a:fld>
            <a:endParaRPr lang="en-US" altLang="en-US"/>
          </a:p>
        </p:txBody>
      </p:sp>
      <p:sp>
        <p:nvSpPr>
          <p:cNvPr id="16387" name="Rectangle 2">
            <a:extLst>
              <a:ext uri="{FF2B5EF4-FFF2-40B4-BE49-F238E27FC236}">
                <a16:creationId xmlns:a16="http://schemas.microsoft.com/office/drawing/2014/main" id="{58B3EE43-9605-473A-82B6-91768174321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3517D5A-26E6-4E98-9A9E-E91FAC601C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I thought it would be good to provide a little of the history of Ushers</a:t>
            </a:r>
          </a:p>
          <a:p>
            <a:pPr eaLnBrk="1" hangingPunct="1"/>
            <a:r>
              <a:rPr lang="en-US" altLang="en-US" dirty="0">
                <a:latin typeface="Arial" panose="020B0604020202020204" pitchFamily="34" charset="0"/>
              </a:rPr>
              <a:t>In the Middle ages, the porter held the keys to the church doors and rang the bell to announce the start of mass.  He also prepared the sacristy and helped keep order, letting in worshippers and keeping troublemakers out.</a:t>
            </a:r>
          </a:p>
          <a:p>
            <a:pPr eaLnBrk="1" hangingPunct="1"/>
            <a:r>
              <a:rPr lang="en-US" altLang="en-US" dirty="0">
                <a:latin typeface="Arial" panose="020B0604020202020204" pitchFamily="34" charset="0"/>
              </a:rPr>
              <a:t>This became more special and ritualized in the early 1900’s when the Bishop would preside over a solemn ceremony of the handing on of the keys and the responsibility that went with that.</a:t>
            </a:r>
          </a:p>
          <a:p>
            <a:pPr eaLnBrk="1" hangingPunct="1"/>
            <a:r>
              <a:rPr lang="en-US" altLang="en-US" dirty="0">
                <a:latin typeface="Arial" panose="020B0604020202020204" pitchFamily="34" charset="0"/>
              </a:rPr>
              <a:t>This evolved into a minor order Porter on the way to ordination to the priesthood.  So, in time the only porters were young men studying for the priesthood.  In 1972 Pope Paul VI discontinued this practice.  Now men and women of any age can and SHOULD be ushers.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3F8E09D-7FF3-4922-8AC0-6017CC011B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A244923F-C1D1-4011-93F6-1A3210878679}" type="slidenum">
              <a:rPr lang="en-US" altLang="en-US" smtClean="0"/>
              <a:pPr/>
              <a:t>7</a:t>
            </a:fld>
            <a:endParaRPr lang="en-US" altLang="en-US"/>
          </a:p>
        </p:txBody>
      </p:sp>
      <p:sp>
        <p:nvSpPr>
          <p:cNvPr id="18435" name="Rectangle 2">
            <a:extLst>
              <a:ext uri="{FF2B5EF4-FFF2-40B4-BE49-F238E27FC236}">
                <a16:creationId xmlns:a16="http://schemas.microsoft.com/office/drawing/2014/main" id="{32E54B09-60AF-4F83-946A-3CE24FD98668}"/>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D8A087F-B661-47B5-9C33-B693D9646E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HOSPITALITY IS MINISTRY – AND A CRITICAL COMPONENT OF YOUR PARISH’S EVANGELIZATION EFFORTS</a:t>
            </a:r>
          </a:p>
          <a:p>
            <a:pPr eaLnBrk="1" hangingPunct="1"/>
            <a:r>
              <a:rPr lang="en-US" altLang="en-US" dirty="0">
                <a:latin typeface="Arial" panose="020B0604020202020204" pitchFamily="34" charset="0"/>
              </a:rPr>
              <a:t>All who enter should feel the sense of Christian welcome.  Your ministry is to the entire  community.  If you only greet your friends or people you know, you segment the Body of Christ.  But when you hold the door for everyone, you make each worshipper feel part of the whole body.  When you greet even those you do not know, you show the concern Christ has for each member of the flock.  When you learn the names of those who come to church, you strengthen the bond among the Faithful.  And when you introduce people to each other, you weave the fabric of a strong celebration.</a:t>
            </a:r>
          </a:p>
          <a:p>
            <a:pPr eaLnBrk="1" hangingPunct="1"/>
            <a:r>
              <a:rPr lang="en-US" altLang="en-US" dirty="0">
                <a:latin typeface="Arial" panose="020B0604020202020204" pitchFamily="34" charset="0"/>
              </a:rPr>
              <a:t>When people have begun forming the community before the start of Mass, they are better prepared to join in the community's activities of singing, speaking, listening, and observing silence together.  Better prepared to participate in our community worship – the Mass.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21899C7-B14B-4A83-862A-58AA13DD12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54157618-A534-49CC-B417-416AF4A21818}" type="slidenum">
              <a:rPr lang="en-US" altLang="en-US" smtClean="0"/>
              <a:pPr/>
              <a:t>8</a:t>
            </a:fld>
            <a:endParaRPr lang="en-US" altLang="en-US"/>
          </a:p>
        </p:txBody>
      </p:sp>
      <p:sp>
        <p:nvSpPr>
          <p:cNvPr id="20483" name="Rectangle 2">
            <a:extLst>
              <a:ext uri="{FF2B5EF4-FFF2-40B4-BE49-F238E27FC236}">
                <a16:creationId xmlns:a16="http://schemas.microsoft.com/office/drawing/2014/main" id="{C8C06A6D-02EA-43D9-8EA5-E2259DCD795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FFDE8C8-DCFF-443D-BF65-0F62CFC43D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Questions? Call or email me.</a:t>
            </a:r>
          </a:p>
          <a:p>
            <a:pPr eaLnBrk="1" hangingPunct="1"/>
            <a:r>
              <a:rPr lang="en-US" altLang="en-US" dirty="0">
                <a:latin typeface="Arial" panose="020B0604020202020204" pitchFamily="34" charset="0"/>
              </a:rPr>
              <a:t>Participation – this is sometimes difficult as you may be called to assist latecomers.  Generally, wait till the First Reading before you take your seat.</a:t>
            </a:r>
          </a:p>
          <a:p>
            <a:pPr eaLnBrk="1" hangingPunct="1"/>
            <a:r>
              <a:rPr lang="en-US" altLang="en-US" dirty="0">
                <a:latin typeface="Arial" panose="020B0604020202020204" pitchFamily="34" charset="0"/>
              </a:rPr>
              <a:t>Be prepared for dismissal and send people off as you greeted them, with eye contact and a smile even if it’s behind a mask.  This is your opportunity to model “Go in peace to prepare the way of the Lord.”</a:t>
            </a:r>
          </a:p>
          <a:p>
            <a:pPr eaLnBrk="1" hangingPunct="1"/>
            <a:r>
              <a:rPr lang="en-US" altLang="en-US" dirty="0">
                <a:latin typeface="Arial" panose="020B0604020202020204" pitchFamily="34" charset="0"/>
              </a:rPr>
              <a:t>One thing I’ve been teaching our students is proper behavior in Church.  You can help.</a:t>
            </a:r>
          </a:p>
          <a:p>
            <a:pPr eaLnBrk="1" hangingPunct="1"/>
            <a:r>
              <a:rPr lang="en-US" altLang="en-US" dirty="0">
                <a:latin typeface="Arial" panose="020B0604020202020204" pitchFamily="34" charset="0"/>
              </a:rPr>
              <a:t>Before mass genuflect, honor is to the tabernacle.  When you cross in front of the tabernacle genuflect, unless you are a Deacon with bad knees, then bow.</a:t>
            </a:r>
          </a:p>
          <a:p>
            <a:pPr eaLnBrk="1" hangingPunct="1"/>
            <a:r>
              <a:rPr lang="en-US" altLang="en-US" dirty="0">
                <a:latin typeface="Arial" panose="020B0604020202020204" pitchFamily="34" charset="0"/>
              </a:rPr>
              <a:t>During mass a profound bow is made lean forward about 30 degrees toward the Altar is made.  Honor is to the Altar, where the sacrifice of the Mass takes place.</a:t>
            </a:r>
          </a:p>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6E529BF-DD83-4C61-AB45-A5D40701A6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a:solidFill>
                  <a:schemeClr val="tx1"/>
                </a:solidFill>
                <a:latin typeface="Arial" panose="020B0604020202020204" pitchFamily="34" charset="0"/>
              </a:defRPr>
            </a:lvl1pPr>
            <a:lvl2pPr marL="742950" indent="-285750" defTabSz="911225">
              <a:defRPr>
                <a:solidFill>
                  <a:schemeClr val="tx1"/>
                </a:solidFill>
                <a:latin typeface="Arial" panose="020B0604020202020204" pitchFamily="34" charset="0"/>
              </a:defRPr>
            </a:lvl2pPr>
            <a:lvl3pPr marL="1143000" indent="-228600" defTabSz="911225">
              <a:defRPr>
                <a:solidFill>
                  <a:schemeClr val="tx1"/>
                </a:solidFill>
                <a:latin typeface="Arial" panose="020B0604020202020204" pitchFamily="34" charset="0"/>
              </a:defRPr>
            </a:lvl3pPr>
            <a:lvl4pPr marL="1600200" indent="-228600" defTabSz="911225">
              <a:defRPr>
                <a:solidFill>
                  <a:schemeClr val="tx1"/>
                </a:solidFill>
                <a:latin typeface="Arial" panose="020B0604020202020204" pitchFamily="34" charset="0"/>
              </a:defRPr>
            </a:lvl4pPr>
            <a:lvl5pPr marL="2057400" indent="-228600" defTabSz="911225">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fld id="{05D97012-3076-47FF-BEDF-B05FEE00D0C0}" type="slidenum">
              <a:rPr lang="en-US" altLang="en-US" smtClean="0"/>
              <a:pPr/>
              <a:t>9</a:t>
            </a:fld>
            <a:endParaRPr lang="en-US" altLang="en-US"/>
          </a:p>
        </p:txBody>
      </p:sp>
      <p:sp>
        <p:nvSpPr>
          <p:cNvPr id="22531" name="Rectangle 2">
            <a:extLst>
              <a:ext uri="{FF2B5EF4-FFF2-40B4-BE49-F238E27FC236}">
                <a16:creationId xmlns:a16="http://schemas.microsoft.com/office/drawing/2014/main" id="{B247CCB8-D13F-4CEE-8D3A-AB06807B3623}"/>
              </a:ext>
            </a:extLst>
          </p:cNvPr>
          <p:cNvSpPr>
            <a:spLocks noGrp="1" noRot="1" noChangeAspect="1" noChangeArrowheads="1" noTextEdit="1"/>
          </p:cNvSpPr>
          <p:nvPr>
            <p:ph type="sldImg"/>
          </p:nvPr>
        </p:nvSpPr>
        <p:spPr>
          <a:xfrm>
            <a:off x="1143000" y="744538"/>
            <a:ext cx="4552950" cy="3414712"/>
          </a:xfrm>
          <a:ln/>
        </p:spPr>
      </p:sp>
      <p:sp>
        <p:nvSpPr>
          <p:cNvPr id="22532" name="Rectangle 3">
            <a:extLst>
              <a:ext uri="{FF2B5EF4-FFF2-40B4-BE49-F238E27FC236}">
                <a16:creationId xmlns:a16="http://schemas.microsoft.com/office/drawing/2014/main" id="{A77BC0FF-A9B1-4DA8-B7AD-4C453680A5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 </a:t>
            </a:r>
          </a:p>
          <a:p>
            <a:pPr eaLnBrk="1" hangingPunct="1"/>
            <a:r>
              <a:rPr lang="en-US" altLang="en-US" dirty="0">
                <a:latin typeface="Arial" panose="020B0604020202020204" pitchFamily="34" charset="0"/>
              </a:rPr>
              <a:t>“Go in peace to prepare the way of the Lord.”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ABEFEE9-15AB-4D6B-8D5C-8202838CAFCA}"/>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2E03D7DC-B678-40F1-A33D-D61DC2B60271}"/>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6" name="Rectangle 4">
              <a:extLst>
                <a:ext uri="{FF2B5EF4-FFF2-40B4-BE49-F238E27FC236}">
                  <a16:creationId xmlns:a16="http://schemas.microsoft.com/office/drawing/2014/main" id="{7B42A4E1-6982-4454-B289-F8470A435AE1}"/>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nvGrpSpPr>
            <p:cNvPr id="7" name="Group 5">
              <a:extLst>
                <a:ext uri="{FF2B5EF4-FFF2-40B4-BE49-F238E27FC236}">
                  <a16:creationId xmlns:a16="http://schemas.microsoft.com/office/drawing/2014/main" id="{FB0F02AA-4B61-4CA3-8DA3-1CA509DB0DED}"/>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DB972529-9BEE-448F-8BE6-DC259E816186}"/>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9" name="Rectangle 7">
                <a:extLst>
                  <a:ext uri="{FF2B5EF4-FFF2-40B4-BE49-F238E27FC236}">
                    <a16:creationId xmlns:a16="http://schemas.microsoft.com/office/drawing/2014/main" id="{684BA318-CADC-47E6-A7BB-0FD5F40748CB}"/>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 name="Rectangle 8">
                <a:extLst>
                  <a:ext uri="{FF2B5EF4-FFF2-40B4-BE49-F238E27FC236}">
                    <a16:creationId xmlns:a16="http://schemas.microsoft.com/office/drawing/2014/main" id="{EC9BD5F4-AE7F-4288-B70E-85EA5E0125F1}"/>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1" name="Rectangle 9">
                <a:extLst>
                  <a:ext uri="{FF2B5EF4-FFF2-40B4-BE49-F238E27FC236}">
                    <a16:creationId xmlns:a16="http://schemas.microsoft.com/office/drawing/2014/main" id="{980F8E06-E619-46DF-AC37-123CCCC552A0}"/>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2" name="Rectangle 10">
                <a:extLst>
                  <a:ext uri="{FF2B5EF4-FFF2-40B4-BE49-F238E27FC236}">
                    <a16:creationId xmlns:a16="http://schemas.microsoft.com/office/drawing/2014/main" id="{566BDBB1-61B9-4A21-9E2C-CE1633EE0653}"/>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3" name="Rectangle 11">
                <a:extLst>
                  <a:ext uri="{FF2B5EF4-FFF2-40B4-BE49-F238E27FC236}">
                    <a16:creationId xmlns:a16="http://schemas.microsoft.com/office/drawing/2014/main" id="{3B207DF0-1CA9-46D1-B0B0-EA8B596AEF09}"/>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4" name="Rectangle 12">
                <a:extLst>
                  <a:ext uri="{FF2B5EF4-FFF2-40B4-BE49-F238E27FC236}">
                    <a16:creationId xmlns:a16="http://schemas.microsoft.com/office/drawing/2014/main" id="{643E17FC-3BBA-4F3E-9F82-EF8E58A65882}"/>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5" name="Rectangle 13">
                <a:extLst>
                  <a:ext uri="{FF2B5EF4-FFF2-40B4-BE49-F238E27FC236}">
                    <a16:creationId xmlns:a16="http://schemas.microsoft.com/office/drawing/2014/main" id="{F5835362-DA53-4489-83C3-E7969539971E}"/>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6" name="Rectangle 14">
                <a:extLst>
                  <a:ext uri="{FF2B5EF4-FFF2-40B4-BE49-F238E27FC236}">
                    <a16:creationId xmlns:a16="http://schemas.microsoft.com/office/drawing/2014/main" id="{B1CD5B95-14CF-4466-9513-963B38CF5197}"/>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7" name="Rectangle 15">
                <a:extLst>
                  <a:ext uri="{FF2B5EF4-FFF2-40B4-BE49-F238E27FC236}">
                    <a16:creationId xmlns:a16="http://schemas.microsoft.com/office/drawing/2014/main" id="{EEF159B2-BB0B-47CA-8770-460BADA30A42}"/>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grpSp>
      </p:grpSp>
      <p:sp>
        <p:nvSpPr>
          <p:cNvPr id="7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a:t>Click to edit Master title style</a:t>
            </a:r>
          </a:p>
        </p:txBody>
      </p:sp>
      <p:sp>
        <p:nvSpPr>
          <p:cNvPr id="7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a:t>Click to edit Master subtitle style</a:t>
            </a:r>
          </a:p>
        </p:txBody>
      </p:sp>
      <p:sp>
        <p:nvSpPr>
          <p:cNvPr id="18" name="Rectangle 16">
            <a:extLst>
              <a:ext uri="{FF2B5EF4-FFF2-40B4-BE49-F238E27FC236}">
                <a16:creationId xmlns:a16="http://schemas.microsoft.com/office/drawing/2014/main" id="{CA44ED2F-758A-4BEB-BA26-2E31B2418ABA}"/>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a:extLst>
              <a:ext uri="{FF2B5EF4-FFF2-40B4-BE49-F238E27FC236}">
                <a16:creationId xmlns:a16="http://schemas.microsoft.com/office/drawing/2014/main" id="{055EA259-B826-4FF6-B8DB-34705C96A272}"/>
              </a:ext>
            </a:extLst>
          </p:cNvPr>
          <p:cNvSpPr>
            <a:spLocks noGrp="1" noChangeArrowheads="1"/>
          </p:cNvSpPr>
          <p:nvPr>
            <p:ph type="ftr" sz="quarter" idx="11"/>
          </p:nvPr>
        </p:nvSpPr>
        <p:spPr/>
        <p:txBody>
          <a:bodyPr/>
          <a:lstStyle>
            <a:lvl1pPr>
              <a:defRPr/>
            </a:lvl1pPr>
          </a:lstStyle>
          <a:p>
            <a:pPr>
              <a:defRPr/>
            </a:pPr>
            <a:r>
              <a:rPr lang="en-US"/>
              <a:t>Usher2020Christmas.ppt</a:t>
            </a:r>
          </a:p>
        </p:txBody>
      </p:sp>
      <p:sp>
        <p:nvSpPr>
          <p:cNvPr id="20" name="Rectangle 18">
            <a:extLst>
              <a:ext uri="{FF2B5EF4-FFF2-40B4-BE49-F238E27FC236}">
                <a16:creationId xmlns:a16="http://schemas.microsoft.com/office/drawing/2014/main" id="{8032326B-2E6B-4C18-80F2-AF0E37AE4310}"/>
              </a:ext>
            </a:extLst>
          </p:cNvPr>
          <p:cNvSpPr>
            <a:spLocks noGrp="1" noChangeArrowheads="1"/>
          </p:cNvSpPr>
          <p:nvPr>
            <p:ph type="sldNum" sz="quarter" idx="12"/>
          </p:nvPr>
        </p:nvSpPr>
        <p:spPr/>
        <p:txBody>
          <a:bodyPr/>
          <a:lstStyle>
            <a:lvl1pPr>
              <a:defRPr/>
            </a:lvl1pPr>
          </a:lstStyle>
          <a:p>
            <a:pPr>
              <a:defRPr/>
            </a:pPr>
            <a:fld id="{359340D0-7394-491E-9D9C-1F55C71C1CAA}" type="slidenum">
              <a:rPr lang="en-US" altLang="en-US"/>
              <a:pPr>
                <a:defRPr/>
              </a:pPr>
              <a:t>‹#›</a:t>
            </a:fld>
            <a:endParaRPr lang="en-US" altLang="en-US"/>
          </a:p>
        </p:txBody>
      </p:sp>
    </p:spTree>
    <p:extLst>
      <p:ext uri="{BB962C8B-B14F-4D97-AF65-F5344CB8AC3E}">
        <p14:creationId xmlns:p14="http://schemas.microsoft.com/office/powerpoint/2010/main" val="17404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5EAE905-1F0A-4F30-8939-32EF64454F57}"/>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5" name="Rectangle 3">
            <a:extLst>
              <a:ext uri="{FF2B5EF4-FFF2-40B4-BE49-F238E27FC236}">
                <a16:creationId xmlns:a16="http://schemas.microsoft.com/office/drawing/2014/main" id="{FD1A3EC7-46F9-4AF3-871A-52659B412D19}"/>
              </a:ext>
            </a:extLst>
          </p:cNvPr>
          <p:cNvSpPr>
            <a:spLocks noGrp="1" noChangeArrowheads="1"/>
          </p:cNvSpPr>
          <p:nvPr>
            <p:ph type="sldNum" sz="quarter" idx="11"/>
          </p:nvPr>
        </p:nvSpPr>
        <p:spPr>
          <a:ln/>
        </p:spPr>
        <p:txBody>
          <a:bodyPr/>
          <a:lstStyle>
            <a:lvl1pPr>
              <a:defRPr/>
            </a:lvl1pPr>
          </a:lstStyle>
          <a:p>
            <a:pPr>
              <a:defRPr/>
            </a:pPr>
            <a:fld id="{50C48A3E-9570-4765-985E-5BCBE111BA75}" type="slidenum">
              <a:rPr lang="en-US" altLang="en-US"/>
              <a:pPr>
                <a:defRPr/>
              </a:pPr>
              <a:t>‹#›</a:t>
            </a:fld>
            <a:endParaRPr lang="en-US" altLang="en-US"/>
          </a:p>
        </p:txBody>
      </p:sp>
      <p:sp>
        <p:nvSpPr>
          <p:cNvPr id="6" name="Rectangle 16">
            <a:extLst>
              <a:ext uri="{FF2B5EF4-FFF2-40B4-BE49-F238E27FC236}">
                <a16:creationId xmlns:a16="http://schemas.microsoft.com/office/drawing/2014/main" id="{18890DA4-EBF5-49EB-893A-91714B23B28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3726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A0F1408-80C6-438D-AEDD-524E20716A73}"/>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5" name="Rectangle 3">
            <a:extLst>
              <a:ext uri="{FF2B5EF4-FFF2-40B4-BE49-F238E27FC236}">
                <a16:creationId xmlns:a16="http://schemas.microsoft.com/office/drawing/2014/main" id="{20F6A954-B2EC-4F6E-9E72-4A190B37D342}"/>
              </a:ext>
            </a:extLst>
          </p:cNvPr>
          <p:cNvSpPr>
            <a:spLocks noGrp="1" noChangeArrowheads="1"/>
          </p:cNvSpPr>
          <p:nvPr>
            <p:ph type="sldNum" sz="quarter" idx="11"/>
          </p:nvPr>
        </p:nvSpPr>
        <p:spPr>
          <a:ln/>
        </p:spPr>
        <p:txBody>
          <a:bodyPr/>
          <a:lstStyle>
            <a:lvl1pPr>
              <a:defRPr/>
            </a:lvl1pPr>
          </a:lstStyle>
          <a:p>
            <a:pPr>
              <a:defRPr/>
            </a:pPr>
            <a:fld id="{A85DAA3A-0752-4895-9AEC-C0D2BFC4CF39}" type="slidenum">
              <a:rPr lang="en-US" altLang="en-US"/>
              <a:pPr>
                <a:defRPr/>
              </a:pPr>
              <a:t>‹#›</a:t>
            </a:fld>
            <a:endParaRPr lang="en-US" altLang="en-US"/>
          </a:p>
        </p:txBody>
      </p:sp>
      <p:sp>
        <p:nvSpPr>
          <p:cNvPr id="6" name="Rectangle 16">
            <a:extLst>
              <a:ext uri="{FF2B5EF4-FFF2-40B4-BE49-F238E27FC236}">
                <a16:creationId xmlns:a16="http://schemas.microsoft.com/office/drawing/2014/main" id="{AB1533E5-DD44-457B-AE0A-4D0F56A4F7A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6182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0BA7931-89AA-490D-8DE6-6AC7841A6278}"/>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5" name="Rectangle 3">
            <a:extLst>
              <a:ext uri="{FF2B5EF4-FFF2-40B4-BE49-F238E27FC236}">
                <a16:creationId xmlns:a16="http://schemas.microsoft.com/office/drawing/2014/main" id="{469AD770-B7F9-42EA-8C5F-1611D97AF1DA}"/>
              </a:ext>
            </a:extLst>
          </p:cNvPr>
          <p:cNvSpPr>
            <a:spLocks noGrp="1" noChangeArrowheads="1"/>
          </p:cNvSpPr>
          <p:nvPr>
            <p:ph type="sldNum" sz="quarter" idx="11"/>
          </p:nvPr>
        </p:nvSpPr>
        <p:spPr>
          <a:ln/>
        </p:spPr>
        <p:txBody>
          <a:bodyPr/>
          <a:lstStyle>
            <a:lvl1pPr>
              <a:defRPr/>
            </a:lvl1pPr>
          </a:lstStyle>
          <a:p>
            <a:pPr>
              <a:defRPr/>
            </a:pPr>
            <a:fld id="{91E6F52A-95C0-4E4D-BA64-FE8F43B461AD}" type="slidenum">
              <a:rPr lang="en-US" altLang="en-US"/>
              <a:pPr>
                <a:defRPr/>
              </a:pPr>
              <a:t>‹#›</a:t>
            </a:fld>
            <a:endParaRPr lang="en-US" altLang="en-US"/>
          </a:p>
        </p:txBody>
      </p:sp>
      <p:sp>
        <p:nvSpPr>
          <p:cNvPr id="6" name="Rectangle 16">
            <a:extLst>
              <a:ext uri="{FF2B5EF4-FFF2-40B4-BE49-F238E27FC236}">
                <a16:creationId xmlns:a16="http://schemas.microsoft.com/office/drawing/2014/main" id="{7040D583-768C-48A5-90F9-1E182AB13DA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596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4FCF6D45-B305-4C67-AB95-E19541369AE9}"/>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5" name="Rectangle 3">
            <a:extLst>
              <a:ext uri="{FF2B5EF4-FFF2-40B4-BE49-F238E27FC236}">
                <a16:creationId xmlns:a16="http://schemas.microsoft.com/office/drawing/2014/main" id="{00668FAD-AFA0-43F1-88A4-831762C52DA6}"/>
              </a:ext>
            </a:extLst>
          </p:cNvPr>
          <p:cNvSpPr>
            <a:spLocks noGrp="1" noChangeArrowheads="1"/>
          </p:cNvSpPr>
          <p:nvPr>
            <p:ph type="sldNum" sz="quarter" idx="11"/>
          </p:nvPr>
        </p:nvSpPr>
        <p:spPr>
          <a:ln/>
        </p:spPr>
        <p:txBody>
          <a:bodyPr/>
          <a:lstStyle>
            <a:lvl1pPr>
              <a:defRPr/>
            </a:lvl1pPr>
          </a:lstStyle>
          <a:p>
            <a:pPr>
              <a:defRPr/>
            </a:pPr>
            <a:fld id="{53964656-67AA-48A5-9076-4366B0C0F3CA}" type="slidenum">
              <a:rPr lang="en-US" altLang="en-US"/>
              <a:pPr>
                <a:defRPr/>
              </a:pPr>
              <a:t>‹#›</a:t>
            </a:fld>
            <a:endParaRPr lang="en-US" altLang="en-US"/>
          </a:p>
        </p:txBody>
      </p:sp>
      <p:sp>
        <p:nvSpPr>
          <p:cNvPr id="6" name="Rectangle 16">
            <a:extLst>
              <a:ext uri="{FF2B5EF4-FFF2-40B4-BE49-F238E27FC236}">
                <a16:creationId xmlns:a16="http://schemas.microsoft.com/office/drawing/2014/main" id="{F93F8EAD-4236-4744-B7A6-629017A3537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18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96DF19FC-8D17-4AB8-858F-07B8EBE7FB16}"/>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6" name="Rectangle 3">
            <a:extLst>
              <a:ext uri="{FF2B5EF4-FFF2-40B4-BE49-F238E27FC236}">
                <a16:creationId xmlns:a16="http://schemas.microsoft.com/office/drawing/2014/main" id="{8967ED4F-FC33-4C0B-B342-93D92F12EE6C}"/>
              </a:ext>
            </a:extLst>
          </p:cNvPr>
          <p:cNvSpPr>
            <a:spLocks noGrp="1" noChangeArrowheads="1"/>
          </p:cNvSpPr>
          <p:nvPr>
            <p:ph type="sldNum" sz="quarter" idx="11"/>
          </p:nvPr>
        </p:nvSpPr>
        <p:spPr>
          <a:ln/>
        </p:spPr>
        <p:txBody>
          <a:bodyPr/>
          <a:lstStyle>
            <a:lvl1pPr>
              <a:defRPr/>
            </a:lvl1pPr>
          </a:lstStyle>
          <a:p>
            <a:pPr>
              <a:defRPr/>
            </a:pPr>
            <a:fld id="{29383F04-DF5A-4BE3-A298-B1DD362122F7}" type="slidenum">
              <a:rPr lang="en-US" altLang="en-US"/>
              <a:pPr>
                <a:defRPr/>
              </a:pPr>
              <a:t>‹#›</a:t>
            </a:fld>
            <a:endParaRPr lang="en-US" altLang="en-US"/>
          </a:p>
        </p:txBody>
      </p:sp>
      <p:sp>
        <p:nvSpPr>
          <p:cNvPr id="7" name="Rectangle 16">
            <a:extLst>
              <a:ext uri="{FF2B5EF4-FFF2-40B4-BE49-F238E27FC236}">
                <a16:creationId xmlns:a16="http://schemas.microsoft.com/office/drawing/2014/main" id="{73830F07-D740-4903-9376-EA460BD367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952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CD51D7AF-4785-433E-86B0-830116ED7C1E}"/>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8" name="Rectangle 3">
            <a:extLst>
              <a:ext uri="{FF2B5EF4-FFF2-40B4-BE49-F238E27FC236}">
                <a16:creationId xmlns:a16="http://schemas.microsoft.com/office/drawing/2014/main" id="{1CE16671-31D7-41FD-A69F-317B9DEB0D3C}"/>
              </a:ext>
            </a:extLst>
          </p:cNvPr>
          <p:cNvSpPr>
            <a:spLocks noGrp="1" noChangeArrowheads="1"/>
          </p:cNvSpPr>
          <p:nvPr>
            <p:ph type="sldNum" sz="quarter" idx="11"/>
          </p:nvPr>
        </p:nvSpPr>
        <p:spPr>
          <a:ln/>
        </p:spPr>
        <p:txBody>
          <a:bodyPr/>
          <a:lstStyle>
            <a:lvl1pPr>
              <a:defRPr/>
            </a:lvl1pPr>
          </a:lstStyle>
          <a:p>
            <a:pPr>
              <a:defRPr/>
            </a:pPr>
            <a:fld id="{7CA14D6B-0FE2-4D4D-AC41-2F13D0AB1A74}" type="slidenum">
              <a:rPr lang="en-US" altLang="en-US"/>
              <a:pPr>
                <a:defRPr/>
              </a:pPr>
              <a:t>‹#›</a:t>
            </a:fld>
            <a:endParaRPr lang="en-US" altLang="en-US"/>
          </a:p>
        </p:txBody>
      </p:sp>
      <p:sp>
        <p:nvSpPr>
          <p:cNvPr id="9" name="Rectangle 16">
            <a:extLst>
              <a:ext uri="{FF2B5EF4-FFF2-40B4-BE49-F238E27FC236}">
                <a16:creationId xmlns:a16="http://schemas.microsoft.com/office/drawing/2014/main" id="{4E8EF061-2980-4BB8-8000-73B37B96566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906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B8CE1C63-5D40-41DA-A79B-9BD9387DCBAB}"/>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4" name="Rectangle 3">
            <a:extLst>
              <a:ext uri="{FF2B5EF4-FFF2-40B4-BE49-F238E27FC236}">
                <a16:creationId xmlns:a16="http://schemas.microsoft.com/office/drawing/2014/main" id="{6E0ECB7D-9754-4D4C-B60B-718EEBA6E96E}"/>
              </a:ext>
            </a:extLst>
          </p:cNvPr>
          <p:cNvSpPr>
            <a:spLocks noGrp="1" noChangeArrowheads="1"/>
          </p:cNvSpPr>
          <p:nvPr>
            <p:ph type="sldNum" sz="quarter" idx="11"/>
          </p:nvPr>
        </p:nvSpPr>
        <p:spPr>
          <a:ln/>
        </p:spPr>
        <p:txBody>
          <a:bodyPr/>
          <a:lstStyle>
            <a:lvl1pPr>
              <a:defRPr/>
            </a:lvl1pPr>
          </a:lstStyle>
          <a:p>
            <a:pPr>
              <a:defRPr/>
            </a:pPr>
            <a:fld id="{CCB24648-EB17-47B7-9261-53D2B98CFFCE}" type="slidenum">
              <a:rPr lang="en-US" altLang="en-US"/>
              <a:pPr>
                <a:defRPr/>
              </a:pPr>
              <a:t>‹#›</a:t>
            </a:fld>
            <a:endParaRPr lang="en-US" altLang="en-US"/>
          </a:p>
        </p:txBody>
      </p:sp>
      <p:sp>
        <p:nvSpPr>
          <p:cNvPr id="5" name="Rectangle 16">
            <a:extLst>
              <a:ext uri="{FF2B5EF4-FFF2-40B4-BE49-F238E27FC236}">
                <a16:creationId xmlns:a16="http://schemas.microsoft.com/office/drawing/2014/main" id="{D809BF97-8A55-4806-8446-A980BA7C453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704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4CE3EDB-498C-4F2B-99E4-0CF76928B0BC}"/>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3" name="Rectangle 3">
            <a:extLst>
              <a:ext uri="{FF2B5EF4-FFF2-40B4-BE49-F238E27FC236}">
                <a16:creationId xmlns:a16="http://schemas.microsoft.com/office/drawing/2014/main" id="{56D9D7AD-F481-4D37-87AE-1E3B2B44C83D}"/>
              </a:ext>
            </a:extLst>
          </p:cNvPr>
          <p:cNvSpPr>
            <a:spLocks noGrp="1" noChangeArrowheads="1"/>
          </p:cNvSpPr>
          <p:nvPr>
            <p:ph type="sldNum" sz="quarter" idx="11"/>
          </p:nvPr>
        </p:nvSpPr>
        <p:spPr>
          <a:ln/>
        </p:spPr>
        <p:txBody>
          <a:bodyPr/>
          <a:lstStyle>
            <a:lvl1pPr>
              <a:defRPr/>
            </a:lvl1pPr>
          </a:lstStyle>
          <a:p>
            <a:pPr>
              <a:defRPr/>
            </a:pPr>
            <a:fld id="{6F6A8611-3474-4AEA-9928-CEF50E89444F}" type="slidenum">
              <a:rPr lang="en-US" altLang="en-US"/>
              <a:pPr>
                <a:defRPr/>
              </a:pPr>
              <a:t>‹#›</a:t>
            </a:fld>
            <a:endParaRPr lang="en-US" altLang="en-US"/>
          </a:p>
        </p:txBody>
      </p:sp>
      <p:sp>
        <p:nvSpPr>
          <p:cNvPr id="4" name="Rectangle 16">
            <a:extLst>
              <a:ext uri="{FF2B5EF4-FFF2-40B4-BE49-F238E27FC236}">
                <a16:creationId xmlns:a16="http://schemas.microsoft.com/office/drawing/2014/main" id="{90D3C91C-31D9-4AAD-87D4-EE57ECD8229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789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7A5803C-EC3F-469C-95A5-EE1B75902C21}"/>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6" name="Rectangle 3">
            <a:extLst>
              <a:ext uri="{FF2B5EF4-FFF2-40B4-BE49-F238E27FC236}">
                <a16:creationId xmlns:a16="http://schemas.microsoft.com/office/drawing/2014/main" id="{5DBBD8C9-D503-479C-A1AE-401B05EFA8E9}"/>
              </a:ext>
            </a:extLst>
          </p:cNvPr>
          <p:cNvSpPr>
            <a:spLocks noGrp="1" noChangeArrowheads="1"/>
          </p:cNvSpPr>
          <p:nvPr>
            <p:ph type="sldNum" sz="quarter" idx="11"/>
          </p:nvPr>
        </p:nvSpPr>
        <p:spPr>
          <a:ln/>
        </p:spPr>
        <p:txBody>
          <a:bodyPr/>
          <a:lstStyle>
            <a:lvl1pPr>
              <a:defRPr/>
            </a:lvl1pPr>
          </a:lstStyle>
          <a:p>
            <a:pPr>
              <a:defRPr/>
            </a:pPr>
            <a:fld id="{28029083-AD48-45A0-B6EF-7BC822A97A9E}" type="slidenum">
              <a:rPr lang="en-US" altLang="en-US"/>
              <a:pPr>
                <a:defRPr/>
              </a:pPr>
              <a:t>‹#›</a:t>
            </a:fld>
            <a:endParaRPr lang="en-US" altLang="en-US"/>
          </a:p>
        </p:txBody>
      </p:sp>
      <p:sp>
        <p:nvSpPr>
          <p:cNvPr id="7" name="Rectangle 16">
            <a:extLst>
              <a:ext uri="{FF2B5EF4-FFF2-40B4-BE49-F238E27FC236}">
                <a16:creationId xmlns:a16="http://schemas.microsoft.com/office/drawing/2014/main" id="{55AFE072-083F-496B-B97B-BA1F06F2432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6DEB7FF-F132-47F4-BBE0-DEE442668268}"/>
              </a:ext>
            </a:extLst>
          </p:cNvPr>
          <p:cNvSpPr>
            <a:spLocks noGrp="1" noChangeArrowheads="1"/>
          </p:cNvSpPr>
          <p:nvPr>
            <p:ph type="ftr" sz="quarter" idx="10"/>
          </p:nvPr>
        </p:nvSpPr>
        <p:spPr>
          <a:ln/>
        </p:spPr>
        <p:txBody>
          <a:bodyPr/>
          <a:lstStyle>
            <a:lvl1pPr>
              <a:defRPr/>
            </a:lvl1pPr>
          </a:lstStyle>
          <a:p>
            <a:pPr>
              <a:defRPr/>
            </a:pPr>
            <a:r>
              <a:rPr lang="en-US"/>
              <a:t>Usher2020Christmas.ppt</a:t>
            </a:r>
          </a:p>
        </p:txBody>
      </p:sp>
      <p:sp>
        <p:nvSpPr>
          <p:cNvPr id="6" name="Rectangle 3">
            <a:extLst>
              <a:ext uri="{FF2B5EF4-FFF2-40B4-BE49-F238E27FC236}">
                <a16:creationId xmlns:a16="http://schemas.microsoft.com/office/drawing/2014/main" id="{B2F052BB-2AC5-4269-9663-2FED88391E13}"/>
              </a:ext>
            </a:extLst>
          </p:cNvPr>
          <p:cNvSpPr>
            <a:spLocks noGrp="1" noChangeArrowheads="1"/>
          </p:cNvSpPr>
          <p:nvPr>
            <p:ph type="sldNum" sz="quarter" idx="11"/>
          </p:nvPr>
        </p:nvSpPr>
        <p:spPr>
          <a:ln/>
        </p:spPr>
        <p:txBody>
          <a:bodyPr/>
          <a:lstStyle>
            <a:lvl1pPr>
              <a:defRPr/>
            </a:lvl1pPr>
          </a:lstStyle>
          <a:p>
            <a:pPr>
              <a:defRPr/>
            </a:pPr>
            <a:fld id="{2367349D-250E-400F-BC97-A732B203FF90}" type="slidenum">
              <a:rPr lang="en-US" altLang="en-US"/>
              <a:pPr>
                <a:defRPr/>
              </a:pPr>
              <a:t>‹#›</a:t>
            </a:fld>
            <a:endParaRPr lang="en-US" altLang="en-US"/>
          </a:p>
        </p:txBody>
      </p:sp>
      <p:sp>
        <p:nvSpPr>
          <p:cNvPr id="7" name="Rectangle 16">
            <a:extLst>
              <a:ext uri="{FF2B5EF4-FFF2-40B4-BE49-F238E27FC236}">
                <a16:creationId xmlns:a16="http://schemas.microsoft.com/office/drawing/2014/main" id="{9BD2A8C1-685C-4DB1-9313-841C2DE074A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901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1F4FE5F-B22E-45CE-A870-5720448B7FA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Usher2020Christmas.ppt</a:t>
            </a:r>
          </a:p>
        </p:txBody>
      </p:sp>
      <p:sp>
        <p:nvSpPr>
          <p:cNvPr id="6147" name="Rectangle 3">
            <a:extLst>
              <a:ext uri="{FF2B5EF4-FFF2-40B4-BE49-F238E27FC236}">
                <a16:creationId xmlns:a16="http://schemas.microsoft.com/office/drawing/2014/main" id="{4EA17C19-7544-4219-84E5-7EC18B152B6C}"/>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AC4A7407-0945-445C-B1EF-21B3CB0AE63F}" type="slidenum">
              <a:rPr lang="en-US" altLang="en-US"/>
              <a:pPr>
                <a:defRPr/>
              </a:pPr>
              <a:t>‹#›</a:t>
            </a:fld>
            <a:endParaRPr lang="en-US" altLang="en-US"/>
          </a:p>
        </p:txBody>
      </p:sp>
      <p:grpSp>
        <p:nvGrpSpPr>
          <p:cNvPr id="1028" name="Group 4">
            <a:extLst>
              <a:ext uri="{FF2B5EF4-FFF2-40B4-BE49-F238E27FC236}">
                <a16:creationId xmlns:a16="http://schemas.microsoft.com/office/drawing/2014/main" id="{D5472B15-76B6-43AC-9801-4915B76D7FD2}"/>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CA11FAF9-8F89-4B7E-A4A2-34D6DA5A7821}"/>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a:latin typeface="Times New Roman" panose="02020603050405020304" pitchFamily="18" charset="0"/>
              </a:endParaRPr>
            </a:p>
          </p:txBody>
        </p:sp>
        <p:sp>
          <p:nvSpPr>
            <p:cNvPr id="1033" name="Rectangle 6">
              <a:extLst>
                <a:ext uri="{FF2B5EF4-FFF2-40B4-BE49-F238E27FC236}">
                  <a16:creationId xmlns:a16="http://schemas.microsoft.com/office/drawing/2014/main" id="{42AE31A8-7BB9-4691-8AD4-A0D87D546264}"/>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4" name="Rectangle 7">
              <a:extLst>
                <a:ext uri="{FF2B5EF4-FFF2-40B4-BE49-F238E27FC236}">
                  <a16:creationId xmlns:a16="http://schemas.microsoft.com/office/drawing/2014/main" id="{24BD1670-EE8F-465E-B2BB-4997E770F5F8}"/>
                </a:ext>
              </a:extLst>
            </p:cNvPr>
            <p:cNvSpPr>
              <a:spLocks noChangeArrowheads="1"/>
            </p:cNvSpPr>
            <p:nvPr/>
          </p:nvSpPr>
          <p:spPr bwMode="auto">
            <a:xfrm>
              <a:off x="258" y="85"/>
              <a:ext cx="87" cy="89"/>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5" name="Rectangle 8">
              <a:extLst>
                <a:ext uri="{FF2B5EF4-FFF2-40B4-BE49-F238E27FC236}">
                  <a16:creationId xmlns:a16="http://schemas.microsoft.com/office/drawing/2014/main" id="{8DB4F69A-341F-4953-A468-18D4BEDE9C7A}"/>
                </a:ext>
              </a:extLst>
            </p:cNvPr>
            <p:cNvSpPr>
              <a:spLocks noChangeArrowheads="1"/>
            </p:cNvSpPr>
            <p:nvPr/>
          </p:nvSpPr>
          <p:spPr bwMode="auto">
            <a:xfrm>
              <a:off x="345" y="0"/>
              <a:ext cx="88" cy="87"/>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6" name="Rectangle 9">
              <a:extLst>
                <a:ext uri="{FF2B5EF4-FFF2-40B4-BE49-F238E27FC236}">
                  <a16:creationId xmlns:a16="http://schemas.microsoft.com/office/drawing/2014/main" id="{DE89B631-CE03-4DF1-BA8D-77601AD3F83C}"/>
                </a:ext>
              </a:extLst>
            </p:cNvPr>
            <p:cNvSpPr>
              <a:spLocks noChangeArrowheads="1"/>
            </p:cNvSpPr>
            <p:nvPr/>
          </p:nvSpPr>
          <p:spPr bwMode="auto">
            <a:xfrm>
              <a:off x="345" y="85"/>
              <a:ext cx="88" cy="89"/>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sp>
          <p:nvSpPr>
            <p:cNvPr id="1037" name="Rectangle 10">
              <a:extLst>
                <a:ext uri="{FF2B5EF4-FFF2-40B4-BE49-F238E27FC236}">
                  <a16:creationId xmlns:a16="http://schemas.microsoft.com/office/drawing/2014/main" id="{F356284A-45DF-4D8C-A3DD-DE376CF5784D}"/>
                </a:ext>
              </a:extLst>
            </p:cNvPr>
            <p:cNvSpPr>
              <a:spLocks noChangeArrowheads="1"/>
            </p:cNvSpPr>
            <p:nvPr/>
          </p:nvSpPr>
          <p:spPr bwMode="auto">
            <a:xfrm>
              <a:off x="173" y="173"/>
              <a:ext cx="86" cy="87"/>
            </a:xfrm>
            <a:prstGeom prst="rect">
              <a:avLst/>
            </a:prstGeom>
            <a:solidFill>
              <a:schemeClr val="folHlink"/>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hlink"/>
                </a:solidFill>
              </a:endParaRPr>
            </a:p>
          </p:txBody>
        </p:sp>
        <p:sp>
          <p:nvSpPr>
            <p:cNvPr id="1038" name="Rectangle 11">
              <a:extLst>
                <a:ext uri="{FF2B5EF4-FFF2-40B4-BE49-F238E27FC236}">
                  <a16:creationId xmlns:a16="http://schemas.microsoft.com/office/drawing/2014/main" id="{7E92D7AC-ED35-4204-A270-BC78A6A9B5A0}"/>
                </a:ext>
              </a:extLst>
            </p:cNvPr>
            <p:cNvSpPr>
              <a:spLocks noChangeArrowheads="1"/>
            </p:cNvSpPr>
            <p:nvPr/>
          </p:nvSpPr>
          <p:spPr bwMode="auto">
            <a:xfrm>
              <a:off x="83" y="86"/>
              <a:ext cx="89" cy="87"/>
            </a:xfrm>
            <a:prstGeom prst="rect">
              <a:avLst/>
            </a:prstGeom>
            <a:solidFill>
              <a:schemeClr val="bg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2400">
                <a:latin typeface="Times New Roman" panose="02020603050405020304" pitchFamily="18" charset="0"/>
              </a:endParaRPr>
            </a:p>
          </p:txBody>
        </p:sp>
        <p:sp>
          <p:nvSpPr>
            <p:cNvPr id="1039" name="Rectangle 12">
              <a:extLst>
                <a:ext uri="{FF2B5EF4-FFF2-40B4-BE49-F238E27FC236}">
                  <a16:creationId xmlns:a16="http://schemas.microsoft.com/office/drawing/2014/main" id="{2E8B930B-0B30-4F32-A66E-F3CAC1B15711}"/>
                </a:ext>
              </a:extLst>
            </p:cNvPr>
            <p:cNvSpPr>
              <a:spLocks noChangeArrowheads="1"/>
            </p:cNvSpPr>
            <p:nvPr/>
          </p:nvSpPr>
          <p:spPr bwMode="auto">
            <a:xfrm>
              <a:off x="258" y="171"/>
              <a:ext cx="87" cy="87"/>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sp>
          <p:nvSpPr>
            <p:cNvPr id="1040" name="Rectangle 13">
              <a:extLst>
                <a:ext uri="{FF2B5EF4-FFF2-40B4-BE49-F238E27FC236}">
                  <a16:creationId xmlns:a16="http://schemas.microsoft.com/office/drawing/2014/main" id="{39801E04-0872-48AC-97C8-27DB8DD4ACFB}"/>
                </a:ext>
              </a:extLst>
            </p:cNvPr>
            <p:cNvSpPr>
              <a:spLocks noChangeArrowheads="1"/>
            </p:cNvSpPr>
            <p:nvPr/>
          </p:nvSpPr>
          <p:spPr bwMode="auto">
            <a:xfrm>
              <a:off x="173" y="258"/>
              <a:ext cx="86" cy="86"/>
            </a:xfrm>
            <a:prstGeom prst="rect">
              <a:avLst/>
            </a:prstGeom>
            <a:solidFill>
              <a:schemeClr val="accent2"/>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accent2"/>
                </a:solidFill>
              </a:endParaRPr>
            </a:p>
          </p:txBody>
        </p:sp>
      </p:grpSp>
      <p:sp>
        <p:nvSpPr>
          <p:cNvPr id="1029" name="Rectangle 14">
            <a:extLst>
              <a:ext uri="{FF2B5EF4-FFF2-40B4-BE49-F238E27FC236}">
                <a16:creationId xmlns:a16="http://schemas.microsoft.com/office/drawing/2014/main" id="{124AF4CF-8B8D-48D5-BDEC-FC3A494659FD}"/>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9B27BE2E-56F4-4FA4-81AF-9C19C83D6F42}"/>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60" name="Rectangle 16">
            <a:extLst>
              <a:ext uri="{FF2B5EF4-FFF2-40B4-BE49-F238E27FC236}">
                <a16:creationId xmlns:a16="http://schemas.microsoft.com/office/drawing/2014/main" id="{C6CAA0E1-B620-40C3-95DE-D5AA5732C25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1">
            <a:extLst>
              <a:ext uri="{FF2B5EF4-FFF2-40B4-BE49-F238E27FC236}">
                <a16:creationId xmlns:a16="http://schemas.microsoft.com/office/drawing/2014/main" id="{C22FB6D6-FDFB-4B68-B27E-C81066B02969}"/>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Usher2020Christmas.ppt</a:t>
            </a:r>
          </a:p>
        </p:txBody>
      </p:sp>
      <p:sp>
        <p:nvSpPr>
          <p:cNvPr id="5123" name="Rectangle 3">
            <a:extLst>
              <a:ext uri="{FF2B5EF4-FFF2-40B4-BE49-F238E27FC236}">
                <a16:creationId xmlns:a16="http://schemas.microsoft.com/office/drawing/2014/main" id="{FE4FE6DA-DE38-4E88-9741-3DBADE273C3D}"/>
              </a:ext>
            </a:extLst>
          </p:cNvPr>
          <p:cNvSpPr>
            <a:spLocks noGrp="1" noChangeArrowheads="1"/>
          </p:cNvSpPr>
          <p:nvPr>
            <p:ph type="subTitle" idx="4294967295"/>
          </p:nvPr>
        </p:nvSpPr>
        <p:spPr>
          <a:xfrm>
            <a:off x="1562100" y="4187642"/>
            <a:ext cx="6019800" cy="1752600"/>
          </a:xfrm>
        </p:spPr>
        <p:txBody>
          <a:bodyPr/>
          <a:lstStyle/>
          <a:p>
            <a:pPr eaLnBrk="1" hangingPunct="1"/>
            <a:r>
              <a:rPr lang="en-US" altLang="en-US" sz="4400" dirty="0"/>
              <a:t>A Training for Ushers</a:t>
            </a:r>
          </a:p>
          <a:p>
            <a:pPr eaLnBrk="1" hangingPunct="1"/>
            <a:r>
              <a:rPr lang="en-US" altLang="en-US" sz="4400" dirty="0"/>
              <a:t>2020 Christmas</a:t>
            </a:r>
          </a:p>
        </p:txBody>
      </p:sp>
      <p:pic>
        <p:nvPicPr>
          <p:cNvPr id="3" name="Picture 2" descr="Logo, company name&#10;&#10;Description automatically generated">
            <a:extLst>
              <a:ext uri="{FF2B5EF4-FFF2-40B4-BE49-F238E27FC236}">
                <a16:creationId xmlns:a16="http://schemas.microsoft.com/office/drawing/2014/main" id="{80C04193-A291-4157-9263-5702AC88F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09600"/>
            <a:ext cx="3335246" cy="35780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a:extLst>
              <a:ext uri="{FF2B5EF4-FFF2-40B4-BE49-F238E27FC236}">
                <a16:creationId xmlns:a16="http://schemas.microsoft.com/office/drawing/2014/main" id="{AC8C474C-348F-49A6-B959-724228D8D454}"/>
              </a:ext>
            </a:extLst>
          </p:cNvPr>
          <p:cNvSpPr txBox="1">
            <a:spLocks noChangeArrowheads="1"/>
          </p:cNvSpPr>
          <p:nvPr/>
        </p:nvSpPr>
        <p:spPr bwMode="auto">
          <a:xfrm>
            <a:off x="647700" y="2904360"/>
            <a:ext cx="8077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en-US" sz="3000" dirty="0"/>
              <a:t>Thank You!</a:t>
            </a:r>
          </a:p>
          <a:p>
            <a:pPr>
              <a:spcBef>
                <a:spcPct val="50000"/>
              </a:spcBef>
              <a:buClrTx/>
              <a:buSzTx/>
              <a:buFontTx/>
              <a:buNone/>
            </a:pPr>
            <a:r>
              <a:rPr lang="en-US" altLang="en-US" sz="3000" dirty="0"/>
              <a:t>2020 is a Different Year – Da</a:t>
            </a:r>
          </a:p>
          <a:p>
            <a:pPr>
              <a:spcBef>
                <a:spcPct val="50000"/>
              </a:spcBef>
              <a:buClrTx/>
              <a:buSzTx/>
              <a:buFontTx/>
              <a:buNone/>
            </a:pPr>
            <a:r>
              <a:rPr lang="en-US" altLang="en-US" sz="3000" dirty="0"/>
              <a:t>Christmas Usher Guidelines</a:t>
            </a:r>
          </a:p>
          <a:p>
            <a:pPr>
              <a:spcBef>
                <a:spcPct val="50000"/>
              </a:spcBef>
              <a:buClrTx/>
              <a:buSzTx/>
              <a:buFontTx/>
              <a:buNone/>
            </a:pPr>
            <a:r>
              <a:rPr lang="en-US" altLang="en-US" sz="3000" dirty="0"/>
              <a:t>Historical Roots of Ushers</a:t>
            </a:r>
          </a:p>
          <a:p>
            <a:pPr>
              <a:spcBef>
                <a:spcPct val="50000"/>
              </a:spcBef>
              <a:buClrTx/>
              <a:buSzTx/>
              <a:buNone/>
            </a:pPr>
            <a:r>
              <a:rPr lang="en-US" altLang="en-US" sz="3000" dirty="0"/>
              <a:t>Mass Participation &amp; Hospitality</a:t>
            </a:r>
          </a:p>
        </p:txBody>
      </p:sp>
      <p:sp>
        <p:nvSpPr>
          <p:cNvPr id="7172" name="Footer Placeholder 1">
            <a:extLst>
              <a:ext uri="{FF2B5EF4-FFF2-40B4-BE49-F238E27FC236}">
                <a16:creationId xmlns:a16="http://schemas.microsoft.com/office/drawing/2014/main" id="{EF795988-BDF2-4E00-BE70-DA0A6C141E89}"/>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Usher2020Christmas.ppt</a:t>
            </a:r>
          </a:p>
        </p:txBody>
      </p:sp>
      <p:pic>
        <p:nvPicPr>
          <p:cNvPr id="4" name="Picture 3" descr="A picture containing text, clipart, sign&#10;&#10;Description automatically generated">
            <a:extLst>
              <a:ext uri="{FF2B5EF4-FFF2-40B4-BE49-F238E27FC236}">
                <a16:creationId xmlns:a16="http://schemas.microsoft.com/office/drawing/2014/main" id="{223F8ADF-FF5E-496E-A1DE-BF8A6450F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237360"/>
            <a:ext cx="3429000" cy="2667000"/>
          </a:xfrm>
          <a:prstGeom prst="rect">
            <a:avLst/>
          </a:prstGeom>
        </p:spPr>
      </p:pic>
      <p:pic>
        <p:nvPicPr>
          <p:cNvPr id="6" name="Welcome">
            <a:hlinkClick r:id="" action="ppaction://media"/>
            <a:extLst>
              <a:ext uri="{FF2B5EF4-FFF2-40B4-BE49-F238E27FC236}">
                <a16:creationId xmlns:a16="http://schemas.microsoft.com/office/drawing/2014/main" id="{A25967C7-1505-43FF-BBE0-82FC19B3F2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34200" y="395675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BD4B490-8872-46B1-8417-5C3387D224C6}"/>
              </a:ext>
            </a:extLst>
          </p:cNvPr>
          <p:cNvSpPr>
            <a:spLocks noGrp="1" noChangeArrowheads="1"/>
          </p:cNvSpPr>
          <p:nvPr>
            <p:ph type="title"/>
          </p:nvPr>
        </p:nvSpPr>
        <p:spPr>
          <a:xfrm>
            <a:off x="457200" y="304800"/>
            <a:ext cx="8229600" cy="1371600"/>
          </a:xfrm>
        </p:spPr>
        <p:txBody>
          <a:bodyPr/>
          <a:lstStyle/>
          <a:p>
            <a:pPr algn="ctr" eaLnBrk="1" hangingPunct="1"/>
            <a:r>
              <a:rPr lang="en-US" altLang="en-US"/>
              <a:t>Ushers – All Masses</a:t>
            </a:r>
          </a:p>
        </p:txBody>
      </p:sp>
      <p:sp>
        <p:nvSpPr>
          <p:cNvPr id="9219" name="Rectangle 3">
            <a:extLst>
              <a:ext uri="{FF2B5EF4-FFF2-40B4-BE49-F238E27FC236}">
                <a16:creationId xmlns:a16="http://schemas.microsoft.com/office/drawing/2014/main" id="{0D6BC058-7B8B-44BB-A71B-088CDA893010}"/>
              </a:ext>
            </a:extLst>
          </p:cNvPr>
          <p:cNvSpPr>
            <a:spLocks noGrp="1" noChangeArrowheads="1"/>
          </p:cNvSpPr>
          <p:nvPr>
            <p:ph type="body" idx="1"/>
          </p:nvPr>
        </p:nvSpPr>
        <p:spPr>
          <a:xfrm>
            <a:off x="457200" y="1485900"/>
            <a:ext cx="8229600" cy="5067300"/>
          </a:xfrm>
        </p:spPr>
        <p:txBody>
          <a:bodyPr/>
          <a:lstStyle/>
          <a:p>
            <a:pPr eaLnBrk="1" hangingPunct="1"/>
            <a:r>
              <a:rPr lang="en-US" altLang="en-US" dirty="0"/>
              <a:t>Arrival 30 Minutes Before Mass</a:t>
            </a:r>
          </a:p>
          <a:p>
            <a:pPr eaLnBrk="1" hangingPunct="1"/>
            <a:r>
              <a:rPr lang="en-US" altLang="en-US" dirty="0"/>
              <a:t>Wear Usher Badge and Carry 6ft Pole</a:t>
            </a:r>
          </a:p>
          <a:p>
            <a:pPr lvl="1" eaLnBrk="1" hangingPunct="1"/>
            <a:r>
              <a:rPr lang="en-US" altLang="en-US" dirty="0"/>
              <a:t>This Identifies You for Newcomers</a:t>
            </a:r>
          </a:p>
          <a:p>
            <a:pPr lvl="1" eaLnBrk="1" hangingPunct="1"/>
            <a:r>
              <a:rPr lang="en-US" altLang="en-US" dirty="0"/>
              <a:t>Wear Mask – Encourage Movement (no visiting in Church)</a:t>
            </a:r>
          </a:p>
          <a:p>
            <a:pPr eaLnBrk="1" hangingPunct="1"/>
            <a:r>
              <a:rPr lang="en-US" altLang="en-US" dirty="0"/>
              <a:t>Work in Pairs to Seat the Faithful</a:t>
            </a:r>
          </a:p>
          <a:p>
            <a:pPr eaLnBrk="1" hangingPunct="1"/>
            <a:r>
              <a:rPr lang="en-US" altLang="en-US" dirty="0"/>
              <a:t>Start with </a:t>
            </a:r>
            <a:r>
              <a:rPr lang="en-US" altLang="en-US" b="1" u="sng" dirty="0"/>
              <a:t>Rear</a:t>
            </a:r>
            <a:r>
              <a:rPr lang="en-US" altLang="en-US" dirty="0"/>
              <a:t> Pews - Group 6ft Apart</a:t>
            </a:r>
          </a:p>
          <a:p>
            <a:pPr eaLnBrk="1" hangingPunct="1"/>
            <a:r>
              <a:rPr lang="en-US" altLang="en-US" dirty="0"/>
              <a:t>Dismiss Pews Slowly - 6ft Apart</a:t>
            </a:r>
          </a:p>
          <a:p>
            <a:pPr eaLnBrk="1" hangingPunct="1"/>
            <a:r>
              <a:rPr lang="en-US" altLang="en-US" dirty="0"/>
              <a:t>Help Sanitize if Needed</a:t>
            </a:r>
          </a:p>
          <a:p>
            <a:pPr lvl="1" eaLnBrk="1" hangingPunct="1">
              <a:buFont typeface="Wingdings" panose="05000000000000000000" pitchFamily="2" charset="2"/>
              <a:buNone/>
            </a:pPr>
            <a:endParaRPr lang="en-US" altLang="en-US" dirty="0"/>
          </a:p>
        </p:txBody>
      </p:sp>
      <p:sp>
        <p:nvSpPr>
          <p:cNvPr id="9220" name="Footer Placeholder 1">
            <a:extLst>
              <a:ext uri="{FF2B5EF4-FFF2-40B4-BE49-F238E27FC236}">
                <a16:creationId xmlns:a16="http://schemas.microsoft.com/office/drawing/2014/main" id="{1C66BC6D-A06D-4ABC-B910-7E76485AA44B}"/>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Usher2020Christmas.ppt</a:t>
            </a:r>
          </a:p>
        </p:txBody>
      </p:sp>
      <p:pic>
        <p:nvPicPr>
          <p:cNvPr id="3" name="Usher">
            <a:hlinkClick r:id="" action="ppaction://media"/>
            <a:extLst>
              <a:ext uri="{FF2B5EF4-FFF2-40B4-BE49-F238E27FC236}">
                <a16:creationId xmlns:a16="http://schemas.microsoft.com/office/drawing/2014/main" id="{000971A1-9A96-4499-8588-AB8456C1CB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5486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07D0E02-CDE9-4F76-AF2C-2870FDD63160}"/>
              </a:ext>
            </a:extLst>
          </p:cNvPr>
          <p:cNvSpPr>
            <a:spLocks noGrp="1" noChangeArrowheads="1"/>
          </p:cNvSpPr>
          <p:nvPr>
            <p:ph type="title"/>
          </p:nvPr>
        </p:nvSpPr>
        <p:spPr/>
        <p:txBody>
          <a:bodyPr/>
          <a:lstStyle/>
          <a:p>
            <a:pPr algn="ctr" eaLnBrk="1" hangingPunct="1"/>
            <a:r>
              <a:rPr lang="en-US" altLang="en-US"/>
              <a:t>Ushers Training</a:t>
            </a:r>
          </a:p>
        </p:txBody>
      </p:sp>
      <p:sp>
        <p:nvSpPr>
          <p:cNvPr id="11267" name="Rectangle 3">
            <a:extLst>
              <a:ext uri="{FF2B5EF4-FFF2-40B4-BE49-F238E27FC236}">
                <a16:creationId xmlns:a16="http://schemas.microsoft.com/office/drawing/2014/main" id="{FDEEA15C-EDE2-41A3-B5AD-2AAE0AE82D56}"/>
              </a:ext>
            </a:extLst>
          </p:cNvPr>
          <p:cNvSpPr>
            <a:spLocks noGrp="1" noChangeArrowheads="1"/>
          </p:cNvSpPr>
          <p:nvPr>
            <p:ph type="body" idx="1"/>
          </p:nvPr>
        </p:nvSpPr>
        <p:spPr/>
        <p:txBody>
          <a:bodyPr/>
          <a:lstStyle/>
          <a:p>
            <a:pPr eaLnBrk="1" hangingPunct="1">
              <a:lnSpc>
                <a:spcPct val="90000"/>
              </a:lnSpc>
            </a:pPr>
            <a:r>
              <a:rPr lang="en-US" altLang="en-US" dirty="0"/>
              <a:t>Assigned Seating By Family 4:00 Mass</a:t>
            </a:r>
          </a:p>
          <a:p>
            <a:pPr lvl="1" eaLnBrk="1" hangingPunct="1">
              <a:lnSpc>
                <a:spcPct val="90000"/>
              </a:lnSpc>
            </a:pPr>
            <a:r>
              <a:rPr lang="en-US" altLang="en-US" dirty="0"/>
              <a:t>Sections A thru F</a:t>
            </a:r>
          </a:p>
          <a:p>
            <a:pPr lvl="1" eaLnBrk="1" hangingPunct="1">
              <a:lnSpc>
                <a:spcPct val="90000"/>
              </a:lnSpc>
            </a:pPr>
            <a:r>
              <a:rPr lang="en-US" altLang="en-US" dirty="0"/>
              <a:t>Excel Spreadsheet with Assigned Seats</a:t>
            </a:r>
          </a:p>
          <a:p>
            <a:pPr lvl="1" eaLnBrk="1" hangingPunct="1">
              <a:lnSpc>
                <a:spcPct val="90000"/>
              </a:lnSpc>
            </a:pPr>
            <a:endParaRPr lang="en-US" altLang="en-US" dirty="0"/>
          </a:p>
        </p:txBody>
      </p:sp>
      <p:sp>
        <p:nvSpPr>
          <p:cNvPr id="11268" name="Footer Placeholder 1">
            <a:extLst>
              <a:ext uri="{FF2B5EF4-FFF2-40B4-BE49-F238E27FC236}">
                <a16:creationId xmlns:a16="http://schemas.microsoft.com/office/drawing/2014/main" id="{B9AF114D-B5A9-4739-88FB-396B4C964F98}"/>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Usher2020Christmas.ppt</a:t>
            </a:r>
          </a:p>
        </p:txBody>
      </p:sp>
      <p:pic>
        <p:nvPicPr>
          <p:cNvPr id="6" name="AssignedSeating">
            <a:hlinkClick r:id="" action="ppaction://media"/>
            <a:extLst>
              <a:ext uri="{FF2B5EF4-FFF2-40B4-BE49-F238E27FC236}">
                <a16:creationId xmlns:a16="http://schemas.microsoft.com/office/drawing/2014/main" id="{4E8362BE-567E-4F81-8B71-7ED27E70A8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4114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4">
            <a:extLst>
              <a:ext uri="{FF2B5EF4-FFF2-40B4-BE49-F238E27FC236}">
                <a16:creationId xmlns:a16="http://schemas.microsoft.com/office/drawing/2014/main" id="{723DC074-4C1B-48D9-9E74-E62F4D15783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8600" y="717550"/>
            <a:ext cx="8707438" cy="6140450"/>
          </a:xfrm>
        </p:spPr>
      </p:pic>
      <p:sp>
        <p:nvSpPr>
          <p:cNvPr id="13315" name="Footer Placeholder 3">
            <a:extLst>
              <a:ext uri="{FF2B5EF4-FFF2-40B4-BE49-F238E27FC236}">
                <a16:creationId xmlns:a16="http://schemas.microsoft.com/office/drawing/2014/main" id="{03E08514-B667-4396-9359-70B095B5CCE7}"/>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Usher2020Christmas.ppt</a:t>
            </a:r>
          </a:p>
        </p:txBody>
      </p:sp>
      <p:sp>
        <p:nvSpPr>
          <p:cNvPr id="13316" name="TextBox 5">
            <a:extLst>
              <a:ext uri="{FF2B5EF4-FFF2-40B4-BE49-F238E27FC236}">
                <a16:creationId xmlns:a16="http://schemas.microsoft.com/office/drawing/2014/main" id="{7DBABE37-0047-4878-8494-E4EED53C887B}"/>
              </a:ext>
            </a:extLst>
          </p:cNvPr>
          <p:cNvSpPr txBox="1">
            <a:spLocks noChangeArrowheads="1"/>
          </p:cNvSpPr>
          <p:nvPr/>
        </p:nvSpPr>
        <p:spPr bwMode="auto">
          <a:xfrm>
            <a:off x="2379733" y="271927"/>
            <a:ext cx="4384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anose="02020603050405020304" pitchFamily="18" charset="0"/>
                <a:cs typeface="Times New Roman" panose="02020603050405020304" pitchFamily="18" charset="0"/>
              </a:rPr>
              <a:t>Seating Chart Christmas Mass</a:t>
            </a:r>
          </a:p>
        </p:txBody>
      </p:sp>
      <p:pic>
        <p:nvPicPr>
          <p:cNvPr id="2" name="SeatingChart">
            <a:hlinkClick r:id="" action="ppaction://media"/>
            <a:extLst>
              <a:ext uri="{FF2B5EF4-FFF2-40B4-BE49-F238E27FC236}">
                <a16:creationId xmlns:a16="http://schemas.microsoft.com/office/drawing/2014/main" id="{03B329DC-63A8-4828-AA1B-217DBABB88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5105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318974D-772B-43BC-82A0-62082A9936A0}"/>
              </a:ext>
            </a:extLst>
          </p:cNvPr>
          <p:cNvSpPr>
            <a:spLocks noGrp="1" noChangeArrowheads="1"/>
          </p:cNvSpPr>
          <p:nvPr>
            <p:ph type="title"/>
          </p:nvPr>
        </p:nvSpPr>
        <p:spPr/>
        <p:txBody>
          <a:bodyPr/>
          <a:lstStyle/>
          <a:p>
            <a:pPr eaLnBrk="1" hangingPunct="1"/>
            <a:r>
              <a:rPr lang="en-US" altLang="en-US" sz="4000"/>
              <a:t>Historical Roots of Ushers</a:t>
            </a:r>
          </a:p>
        </p:txBody>
      </p:sp>
      <p:sp>
        <p:nvSpPr>
          <p:cNvPr id="15363" name="Text Box 5">
            <a:extLst>
              <a:ext uri="{FF2B5EF4-FFF2-40B4-BE49-F238E27FC236}">
                <a16:creationId xmlns:a16="http://schemas.microsoft.com/office/drawing/2014/main" id="{0B44C4FD-57D2-446E-A8D9-F6EC2C93470F}"/>
              </a:ext>
            </a:extLst>
          </p:cNvPr>
          <p:cNvSpPr txBox="1">
            <a:spLocks noChangeArrowheads="1"/>
          </p:cNvSpPr>
          <p:nvPr/>
        </p:nvSpPr>
        <p:spPr bwMode="auto">
          <a:xfrm>
            <a:off x="3048000" y="2057400"/>
            <a:ext cx="5181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000"/>
              <a:t>Porters - Doorkeepers</a:t>
            </a:r>
          </a:p>
        </p:txBody>
      </p:sp>
      <p:pic>
        <p:nvPicPr>
          <p:cNvPr id="15364" name="Picture 7" descr="after-hedley-ralph-1851-1913-u-a-doorkeeper-in-the-house-of-t-1749804">
            <a:extLst>
              <a:ext uri="{FF2B5EF4-FFF2-40B4-BE49-F238E27FC236}">
                <a16:creationId xmlns:a16="http://schemas.microsoft.com/office/drawing/2014/main" id="{A8564FA9-8377-45F6-AA36-21FCA0107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19240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4635915721_ba87d5ac62">
            <a:extLst>
              <a:ext uri="{FF2B5EF4-FFF2-40B4-BE49-F238E27FC236}">
                <a16:creationId xmlns:a16="http://schemas.microsoft.com/office/drawing/2014/main" id="{BB27D9EC-7D36-4743-887C-57C4B2174C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505200"/>
            <a:ext cx="33718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0">
            <a:extLst>
              <a:ext uri="{FF2B5EF4-FFF2-40B4-BE49-F238E27FC236}">
                <a16:creationId xmlns:a16="http://schemas.microsoft.com/office/drawing/2014/main" id="{5D9642DA-2D47-4583-8F1A-6BF1844A2613}"/>
              </a:ext>
            </a:extLst>
          </p:cNvPr>
          <p:cNvSpPr txBox="1">
            <a:spLocks noChangeArrowheads="1"/>
          </p:cNvSpPr>
          <p:nvPr/>
        </p:nvSpPr>
        <p:spPr bwMode="auto">
          <a:xfrm>
            <a:off x="762000" y="5181600"/>
            <a:ext cx="3886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000"/>
              <a:t>Minor Order “Porters”</a:t>
            </a:r>
          </a:p>
        </p:txBody>
      </p:sp>
      <p:sp>
        <p:nvSpPr>
          <p:cNvPr id="15367" name="Footer Placeholder 1">
            <a:extLst>
              <a:ext uri="{FF2B5EF4-FFF2-40B4-BE49-F238E27FC236}">
                <a16:creationId xmlns:a16="http://schemas.microsoft.com/office/drawing/2014/main" id="{BF836772-4EB0-4529-9C46-7639326C4AE7}"/>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Usher2020Christmas.ppt</a:t>
            </a:r>
          </a:p>
        </p:txBody>
      </p:sp>
      <p:pic>
        <p:nvPicPr>
          <p:cNvPr id="2" name="Roots">
            <a:hlinkClick r:id="" action="ppaction://media"/>
            <a:extLst>
              <a:ext uri="{FF2B5EF4-FFF2-40B4-BE49-F238E27FC236}">
                <a16:creationId xmlns:a16="http://schemas.microsoft.com/office/drawing/2014/main" id="{726E4021-9937-474F-9234-C2821E4059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30D0A8D-FA78-4796-902B-0E28FBEB9A53}"/>
              </a:ext>
            </a:extLst>
          </p:cNvPr>
          <p:cNvSpPr>
            <a:spLocks noGrp="1" noChangeArrowheads="1"/>
          </p:cNvSpPr>
          <p:nvPr>
            <p:ph type="title"/>
          </p:nvPr>
        </p:nvSpPr>
        <p:spPr/>
        <p:txBody>
          <a:bodyPr/>
          <a:lstStyle/>
          <a:p>
            <a:pPr eaLnBrk="1" hangingPunct="1"/>
            <a:r>
              <a:rPr lang="en-US" altLang="en-US"/>
              <a:t>Hospitality is Ministry</a:t>
            </a:r>
          </a:p>
        </p:txBody>
      </p:sp>
      <p:pic>
        <p:nvPicPr>
          <p:cNvPr id="17411" name="Picture 10" descr="MC900355635[1]">
            <a:extLst>
              <a:ext uri="{FF2B5EF4-FFF2-40B4-BE49-F238E27FC236}">
                <a16:creationId xmlns:a16="http://schemas.microsoft.com/office/drawing/2014/main" id="{E0EC1E19-5C2D-44AA-9E1B-2C7E5A0492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514600"/>
            <a:ext cx="9921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2">
            <a:extLst>
              <a:ext uri="{FF2B5EF4-FFF2-40B4-BE49-F238E27FC236}">
                <a16:creationId xmlns:a16="http://schemas.microsoft.com/office/drawing/2014/main" id="{99BF7ADC-25C7-452F-B952-E75890FB2B7F}"/>
              </a:ext>
            </a:extLst>
          </p:cNvPr>
          <p:cNvSpPr txBox="1">
            <a:spLocks noChangeArrowheads="1"/>
          </p:cNvSpPr>
          <p:nvPr/>
        </p:nvSpPr>
        <p:spPr bwMode="auto">
          <a:xfrm>
            <a:off x="533400" y="1828800"/>
            <a:ext cx="8001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3000"/>
              <a:t>Ushers are NOT traffic cops helping people move safely and </a:t>
            </a:r>
          </a:p>
          <a:p>
            <a:pPr>
              <a:spcBef>
                <a:spcPct val="0"/>
              </a:spcBef>
              <a:buClrTx/>
              <a:buSzTx/>
              <a:buFontTx/>
              <a:buNone/>
            </a:pPr>
            <a:r>
              <a:rPr lang="en-US" altLang="en-US" sz="3000"/>
              <a:t>quickly to the right spot.</a:t>
            </a:r>
          </a:p>
          <a:p>
            <a:pPr>
              <a:spcBef>
                <a:spcPct val="0"/>
              </a:spcBef>
              <a:buClrTx/>
              <a:buSzTx/>
              <a:buFontTx/>
              <a:buNone/>
            </a:pPr>
            <a:endParaRPr lang="en-US" altLang="en-US" sz="3000"/>
          </a:p>
          <a:p>
            <a:pPr>
              <a:spcBef>
                <a:spcPct val="0"/>
              </a:spcBef>
              <a:buClrTx/>
              <a:buSzTx/>
              <a:buFontTx/>
              <a:buNone/>
            </a:pPr>
            <a:r>
              <a:rPr lang="en-US" altLang="en-US" sz="3000"/>
              <a:t>They are hosts who put a face onto the parish.  They welcome those who arrive and begin the process of forming them as a worshiping body.</a:t>
            </a:r>
          </a:p>
        </p:txBody>
      </p:sp>
      <p:pic>
        <p:nvPicPr>
          <p:cNvPr id="17413" name="Picture 13" descr="MC900057850[1]">
            <a:extLst>
              <a:ext uri="{FF2B5EF4-FFF2-40B4-BE49-F238E27FC236}">
                <a16:creationId xmlns:a16="http://schemas.microsoft.com/office/drawing/2014/main" id="{46AD75B5-201C-4ADC-B1F8-BC5925155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181600"/>
            <a:ext cx="12128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Footer Placeholder 1">
            <a:extLst>
              <a:ext uri="{FF2B5EF4-FFF2-40B4-BE49-F238E27FC236}">
                <a16:creationId xmlns:a16="http://schemas.microsoft.com/office/drawing/2014/main" id="{D405741A-FDE5-488F-A9A6-E97B4C31B78E}"/>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Usher2020Christmas.ppt</a:t>
            </a:r>
          </a:p>
        </p:txBody>
      </p:sp>
      <p:pic>
        <p:nvPicPr>
          <p:cNvPr id="2" name="Hospitalit">
            <a:hlinkClick r:id="" action="ppaction://media"/>
            <a:extLst>
              <a:ext uri="{FF2B5EF4-FFF2-40B4-BE49-F238E27FC236}">
                <a16:creationId xmlns:a16="http://schemas.microsoft.com/office/drawing/2014/main" id="{67CF6AF0-CF95-4A6E-9FEB-8F01A52DA9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8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E8A5745-AA28-4020-8613-C9846FC036A2}"/>
              </a:ext>
            </a:extLst>
          </p:cNvPr>
          <p:cNvSpPr>
            <a:spLocks noGrp="1" noChangeArrowheads="1"/>
          </p:cNvSpPr>
          <p:nvPr>
            <p:ph type="title"/>
          </p:nvPr>
        </p:nvSpPr>
        <p:spPr/>
        <p:txBody>
          <a:bodyPr/>
          <a:lstStyle/>
          <a:p>
            <a:pPr algn="ctr" eaLnBrk="1" hangingPunct="1"/>
            <a:r>
              <a:rPr lang="en-US" altLang="en-US"/>
              <a:t>Questions</a:t>
            </a:r>
          </a:p>
        </p:txBody>
      </p:sp>
      <p:sp>
        <p:nvSpPr>
          <p:cNvPr id="19459" name="Rectangle 3">
            <a:extLst>
              <a:ext uri="{FF2B5EF4-FFF2-40B4-BE49-F238E27FC236}">
                <a16:creationId xmlns:a16="http://schemas.microsoft.com/office/drawing/2014/main" id="{E7A93C58-6A5C-44F6-8F0C-E3B31E886CC6}"/>
              </a:ext>
            </a:extLst>
          </p:cNvPr>
          <p:cNvSpPr>
            <a:spLocks noGrp="1" noChangeArrowheads="1"/>
          </p:cNvSpPr>
          <p:nvPr>
            <p:ph type="body" idx="1"/>
          </p:nvPr>
        </p:nvSpPr>
        <p:spPr/>
        <p:txBody>
          <a:bodyPr/>
          <a:lstStyle/>
          <a:p>
            <a:pPr eaLnBrk="1" hangingPunct="1">
              <a:lnSpc>
                <a:spcPct val="90000"/>
              </a:lnSpc>
            </a:pPr>
            <a:r>
              <a:rPr lang="en-US" altLang="en-US" dirty="0"/>
              <a:t>Call or Email me at jwackerly@dio.org</a:t>
            </a:r>
          </a:p>
          <a:p>
            <a:pPr eaLnBrk="1" hangingPunct="1">
              <a:lnSpc>
                <a:spcPct val="90000"/>
              </a:lnSpc>
            </a:pPr>
            <a:r>
              <a:rPr lang="en-US" altLang="en-US" dirty="0"/>
              <a:t>Participation</a:t>
            </a:r>
          </a:p>
          <a:p>
            <a:pPr eaLnBrk="1" hangingPunct="1">
              <a:lnSpc>
                <a:spcPct val="90000"/>
              </a:lnSpc>
            </a:pPr>
            <a:r>
              <a:rPr lang="en-US" altLang="en-US" dirty="0"/>
              <a:t>When Do I Genuflect? When Do I Bow?</a:t>
            </a:r>
          </a:p>
          <a:p>
            <a:pPr lvl="1" eaLnBrk="1" hangingPunct="1">
              <a:lnSpc>
                <a:spcPct val="90000"/>
              </a:lnSpc>
            </a:pPr>
            <a:endParaRPr lang="en-US" altLang="en-US" dirty="0"/>
          </a:p>
        </p:txBody>
      </p:sp>
      <p:sp>
        <p:nvSpPr>
          <p:cNvPr id="19460" name="Footer Placeholder 1">
            <a:extLst>
              <a:ext uri="{FF2B5EF4-FFF2-40B4-BE49-F238E27FC236}">
                <a16:creationId xmlns:a16="http://schemas.microsoft.com/office/drawing/2014/main" id="{AEF7344F-497F-4AE4-83EA-2E82C573BD8C}"/>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Usher2020Christmas.ppt</a:t>
            </a:r>
          </a:p>
        </p:txBody>
      </p:sp>
      <p:pic>
        <p:nvPicPr>
          <p:cNvPr id="3" name="Questions">
            <a:hlinkClick r:id="" action="ppaction://media"/>
            <a:extLst>
              <a:ext uri="{FF2B5EF4-FFF2-40B4-BE49-F238E27FC236}">
                <a16:creationId xmlns:a16="http://schemas.microsoft.com/office/drawing/2014/main" id="{DFFDF877-FFDC-4347-A00D-BFB89A2C2D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9600" y="4572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B6DF5D1-DD1C-4CA4-8D20-031410DC3A61}"/>
              </a:ext>
            </a:extLst>
          </p:cNvPr>
          <p:cNvSpPr>
            <a:spLocks noGrp="1" noChangeArrowheads="1"/>
          </p:cNvSpPr>
          <p:nvPr>
            <p:ph type="title"/>
          </p:nvPr>
        </p:nvSpPr>
        <p:spPr>
          <a:xfrm>
            <a:off x="457200" y="457200"/>
            <a:ext cx="8229600" cy="5257800"/>
          </a:xfrm>
        </p:spPr>
        <p:txBody>
          <a:bodyPr/>
          <a:lstStyle/>
          <a:p>
            <a:pPr algn="ctr"/>
            <a:r>
              <a:rPr lang="en-US" altLang="en-US" sz="1600" b="1" i="1" dirty="0"/>
              <a:t>St. Ambrose Usher Prayer</a:t>
            </a:r>
            <a:br>
              <a:rPr lang="en-US" altLang="en-US" sz="1600" dirty="0"/>
            </a:br>
            <a:r>
              <a:rPr lang="en-US" altLang="en-US" sz="1600" i="1" dirty="0"/>
              <a:t> </a:t>
            </a:r>
            <a:br>
              <a:rPr lang="en-US" altLang="en-US" sz="1600" dirty="0"/>
            </a:br>
            <a:r>
              <a:rPr lang="en-US" altLang="en-US" sz="1600" dirty="0"/>
              <a:t>+ </a:t>
            </a:r>
            <a:r>
              <a:rPr lang="en-US" altLang="en-US" sz="1600" i="1" dirty="0"/>
              <a:t>God, I stand at the door to welcome those You bring this way.  </a:t>
            </a:r>
            <a:br>
              <a:rPr lang="en-US" altLang="en-US" sz="1600" dirty="0"/>
            </a:br>
            <a:r>
              <a:rPr lang="en-US" altLang="en-US" sz="1600" i="1" dirty="0"/>
              <a:t> </a:t>
            </a:r>
            <a:br>
              <a:rPr lang="en-US" altLang="en-US" sz="1600" dirty="0"/>
            </a:br>
            <a:r>
              <a:rPr lang="en-US" altLang="en-US" sz="1600" i="1" dirty="0"/>
              <a:t>I come prepared to serve You, knowing I see Jesus in the faces of those I greet.  </a:t>
            </a:r>
            <a:br>
              <a:rPr lang="en-US" altLang="en-US" sz="1600" dirty="0"/>
            </a:br>
            <a:br>
              <a:rPr lang="en-US" altLang="en-US" sz="1600" dirty="0"/>
            </a:br>
            <a:r>
              <a:rPr lang="en-US" altLang="en-US" sz="1600" i="1" dirty="0"/>
              <a:t>Prepare me this hour to: </a:t>
            </a:r>
            <a:br>
              <a:rPr lang="en-US" altLang="en-US" sz="1600" dirty="0"/>
            </a:br>
            <a:r>
              <a:rPr lang="en-US" altLang="en-US" sz="1600" i="1" dirty="0"/>
              <a:t> </a:t>
            </a:r>
            <a:br>
              <a:rPr lang="en-US" altLang="en-US" sz="1600" dirty="0"/>
            </a:br>
            <a:r>
              <a:rPr lang="en-US" altLang="en-US" sz="1600" i="1" dirty="0"/>
              <a:t>Greet the Stranger with grace and warmth, for You know the pain of rejection; </a:t>
            </a:r>
            <a:br>
              <a:rPr lang="en-US" altLang="en-US" sz="1600" dirty="0"/>
            </a:br>
            <a:r>
              <a:rPr lang="en-US" altLang="en-US" sz="1600" i="1" dirty="0"/>
              <a:t> </a:t>
            </a:r>
            <a:br>
              <a:rPr lang="en-US" altLang="en-US" sz="1600" dirty="0"/>
            </a:br>
            <a:r>
              <a:rPr lang="en-US" altLang="en-US" sz="1600" i="1" dirty="0"/>
              <a:t>Receive the Single Person, for You know the trials of a solitary life; </a:t>
            </a:r>
            <a:br>
              <a:rPr lang="en-US" altLang="en-US" sz="1600" dirty="0"/>
            </a:br>
            <a:r>
              <a:rPr lang="en-US" altLang="en-US" sz="1600" i="1" dirty="0"/>
              <a:t> </a:t>
            </a:r>
            <a:br>
              <a:rPr lang="en-US" altLang="en-US" sz="1600" dirty="0"/>
            </a:br>
            <a:r>
              <a:rPr lang="en-US" altLang="en-US" sz="1600" i="1" dirty="0"/>
              <a:t>Encourage the Church Family, for You know the refreshment that fellowship brings. </a:t>
            </a:r>
            <a:br>
              <a:rPr lang="en-US" altLang="en-US" sz="1600" dirty="0"/>
            </a:br>
            <a:r>
              <a:rPr lang="en-US" altLang="en-US" sz="1600" i="1" dirty="0"/>
              <a:t> </a:t>
            </a:r>
            <a:br>
              <a:rPr lang="en-US" altLang="en-US" sz="1600" dirty="0"/>
            </a:br>
            <a:r>
              <a:rPr lang="en-US" altLang="en-US" sz="1600" i="1" dirty="0"/>
              <a:t>Embrace the Children, for You loved them in all their ways.  </a:t>
            </a:r>
            <a:br>
              <a:rPr lang="en-US" altLang="en-US" sz="1600" dirty="0"/>
            </a:br>
            <a:r>
              <a:rPr lang="en-US" altLang="en-US" sz="1600" i="1" dirty="0"/>
              <a:t> </a:t>
            </a:r>
            <a:br>
              <a:rPr lang="en-US" altLang="en-US" sz="1600" dirty="0"/>
            </a:br>
            <a:r>
              <a:rPr lang="en-US" altLang="en-US" sz="1600" i="1" dirty="0"/>
              <a:t>Grant me Your spirit of hospitality, for those I serve may be Angels in disguise.</a:t>
            </a:r>
            <a:br>
              <a:rPr lang="en-US" altLang="en-US" sz="1600" dirty="0"/>
            </a:br>
            <a:r>
              <a:rPr lang="en-US" altLang="en-US" sz="1600" i="1" dirty="0"/>
              <a:t> </a:t>
            </a:r>
            <a:br>
              <a:rPr lang="en-US" altLang="en-US" sz="1600" dirty="0"/>
            </a:br>
            <a:r>
              <a:rPr lang="en-US" altLang="en-US" sz="1600" i="1" dirty="0"/>
              <a:t>Let us go forward to serve the Lord and one another, + Amen.</a:t>
            </a:r>
            <a:endParaRPr lang="en-US" altLang="en-US" sz="1600" dirty="0"/>
          </a:p>
        </p:txBody>
      </p:sp>
      <p:sp>
        <p:nvSpPr>
          <p:cNvPr id="21507" name="Footer Placeholder 1">
            <a:extLst>
              <a:ext uri="{FF2B5EF4-FFF2-40B4-BE49-F238E27FC236}">
                <a16:creationId xmlns:a16="http://schemas.microsoft.com/office/drawing/2014/main" id="{91E353AE-44A9-4BE5-AF29-DB2FCB3939F9}"/>
              </a:ext>
            </a:extLst>
          </p:cNvPr>
          <p:cNvSpPr>
            <a:spLocks noGrp="1"/>
          </p:cNvSpPr>
          <p:nvPr>
            <p:ph type="ftr"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Usher2020Christmas.ppt</a:t>
            </a:r>
          </a:p>
        </p:txBody>
      </p:sp>
      <p:pic>
        <p:nvPicPr>
          <p:cNvPr id="4" name="Prayer">
            <a:hlinkClick r:id="" action="ppaction://media"/>
            <a:extLst>
              <a:ext uri="{FF2B5EF4-FFF2-40B4-BE49-F238E27FC236}">
                <a16:creationId xmlns:a16="http://schemas.microsoft.com/office/drawing/2014/main" id="{70CF088F-6303-401E-A744-48FCDA5594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39000" y="56769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ixel">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DAE8E208FE484C991214E2D8B589F6" ma:contentTypeVersion="9" ma:contentTypeDescription="Create a new document." ma:contentTypeScope="" ma:versionID="f2985cba137461dd8449f9d5de99059e">
  <xsd:schema xmlns:xsd="http://www.w3.org/2001/XMLSchema" xmlns:xs="http://www.w3.org/2001/XMLSchema" xmlns:p="http://schemas.microsoft.com/office/2006/metadata/properties" xmlns:ns2="25ad2de2-8836-4111-8fa7-c00a3f9530fa" targetNamespace="http://schemas.microsoft.com/office/2006/metadata/properties" ma:root="true" ma:fieldsID="d759e3d01cc7413314270854c5f1945f" ns2:_="">
    <xsd:import namespace="25ad2de2-8836-4111-8fa7-c00a3f9530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d2de2-8836-4111-8fa7-c00a3f953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BB0C37-B1BB-439A-8E4A-5433F68FCB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d2de2-8836-4111-8fa7-c00a3f953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78A4F1-D2C1-44CD-9436-8DA72A4BBEA0}">
  <ds:schemaRefs>
    <ds:schemaRef ds:uri="http://schemas.microsoft.com/sharepoint/v3/contenttype/forms"/>
  </ds:schemaRefs>
</ds:datastoreItem>
</file>

<file path=customXml/itemProps3.xml><?xml version="1.0" encoding="utf-8"?>
<ds:datastoreItem xmlns:ds="http://schemas.openxmlformats.org/officeDocument/2006/customXml" ds:itemID="{9D13ABC7-9FCB-4AA0-84F8-234DBA1919AB}">
  <ds:schemaRefs>
    <ds:schemaRef ds:uri="25ad2de2-8836-4111-8fa7-c00a3f9530fa"/>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Pixel</Template>
  <TotalTime>1419</TotalTime>
  <Words>1276</Words>
  <Application>Microsoft Office PowerPoint</Application>
  <PresentationFormat>On-screen Show (4:3)</PresentationFormat>
  <Paragraphs>89</Paragraphs>
  <Slides>9</Slides>
  <Notes>9</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Times New Roman</vt:lpstr>
      <vt:lpstr>Wingdings</vt:lpstr>
      <vt:lpstr>Pixel</vt:lpstr>
      <vt:lpstr>PowerPoint Presentation</vt:lpstr>
      <vt:lpstr>PowerPoint Presentation</vt:lpstr>
      <vt:lpstr>Ushers – All Masses</vt:lpstr>
      <vt:lpstr>Ushers Training</vt:lpstr>
      <vt:lpstr>PowerPoint Presentation</vt:lpstr>
      <vt:lpstr>Historical Roots of Ushers</vt:lpstr>
      <vt:lpstr>Hospitality is Ministry</vt:lpstr>
      <vt:lpstr>Questions</vt:lpstr>
      <vt:lpstr>St. Ambrose Usher Prayer   + God, I stand at the door to welcome those You bring this way.     I come prepared to serve You, knowing I see Jesus in the faces of those I greet.    Prepare me this hour to:    Greet the Stranger with grace and warmth, for You know the pain of rejection;    Receive the Single Person, for You know the trials of a solitary life;    Encourage the Church Family, for You know the refreshment that fellowship brings.    Embrace the Children, for You loved them in all their ways.     Grant me Your spirit of hospitality, for those I serve may be Angels in disguise.   Let us go forward to serve the Lord and one another, + Amen.</vt:lpstr>
    </vt:vector>
  </TitlesOfParts>
  <Company>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Hospitality</dc:title>
  <dc:creator>vcompton</dc:creator>
  <cp:lastModifiedBy>Melany Bechtold</cp:lastModifiedBy>
  <cp:revision>65</cp:revision>
  <cp:lastPrinted>2012-04-23T00:45:09Z</cp:lastPrinted>
  <dcterms:created xsi:type="dcterms:W3CDTF">2011-09-14T19:25:45Z</dcterms:created>
  <dcterms:modified xsi:type="dcterms:W3CDTF">2020-12-15T15:34:36Z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0x010100AFDAE8E208FE484C991214E2D8B589F6</vt:lpwstr>
  </property>
</Properties>
</file>